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9" r:id="rId4"/>
    <p:sldId id="258" r:id="rId5"/>
    <p:sldId id="260" r:id="rId6"/>
    <p:sldId id="261" r:id="rId7"/>
    <p:sldId id="262" r:id="rId8"/>
    <p:sldId id="263" r:id="rId9"/>
    <p:sldId id="265" r:id="rId10"/>
    <p:sldId id="266" r:id="rId11"/>
    <p:sldId id="267" r:id="rId12"/>
    <p:sldId id="268" r:id="rId13"/>
    <p:sldId id="269" r:id="rId14"/>
    <p:sldId id="270" r:id="rId15"/>
    <p:sldId id="256" r:id="rId16"/>
    <p:sldId id="286" r:id="rId17"/>
    <p:sldId id="271" r:id="rId18"/>
    <p:sldId id="279" r:id="rId19"/>
    <p:sldId id="280" r:id="rId20"/>
    <p:sldId id="281" r:id="rId21"/>
    <p:sldId id="287" r:id="rId22"/>
    <p:sldId id="282" r:id="rId23"/>
    <p:sldId id="289" r:id="rId24"/>
    <p:sldId id="290" r:id="rId25"/>
    <p:sldId id="291" r:id="rId26"/>
    <p:sldId id="283" r:id="rId27"/>
    <p:sldId id="288" r:id="rId28"/>
    <p:sldId id="292" r:id="rId29"/>
    <p:sldId id="284" r:id="rId30"/>
    <p:sldId id="293" r:id="rId31"/>
    <p:sldId id="294" r:id="rId32"/>
    <p:sldId id="295" r:id="rId33"/>
    <p:sldId id="285" r:id="rId34"/>
    <p:sldId id="272" r:id="rId35"/>
    <p:sldId id="273" r:id="rId36"/>
    <p:sldId id="296" r:id="rId37"/>
    <p:sldId id="274" r:id="rId38"/>
    <p:sldId id="275" r:id="rId39"/>
    <p:sldId id="276" r:id="rId40"/>
    <p:sldId id="277" r:id="rId41"/>
    <p:sldId id="27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06DA3-F83E-4C53-A761-153D6EC53395}"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EC2DF757-F28C-4006-8F17-F4BDFA726970}">
      <dgm:prSet/>
      <dgm:spPr/>
      <dgm:t>
        <a:bodyPr/>
        <a:lstStyle/>
        <a:p>
          <a:r>
            <a:rPr lang="en-US"/>
            <a:t>Show children that the main goal of a Leader is to learn how to serve</a:t>
          </a:r>
        </a:p>
      </dgm:t>
    </dgm:pt>
    <dgm:pt modelId="{5CD1DCE4-3F2D-45B7-A63F-2ED41844E819}" type="parTrans" cxnId="{D67F1E21-B020-4C04-9138-CF0FB6357E9A}">
      <dgm:prSet/>
      <dgm:spPr/>
      <dgm:t>
        <a:bodyPr/>
        <a:lstStyle/>
        <a:p>
          <a:endParaRPr lang="en-US"/>
        </a:p>
      </dgm:t>
    </dgm:pt>
    <dgm:pt modelId="{F7E3C747-7A17-469F-A2BE-06D952A09D31}" type="sibTrans" cxnId="{D67F1E21-B020-4C04-9138-CF0FB6357E9A}">
      <dgm:prSet/>
      <dgm:spPr/>
      <dgm:t>
        <a:bodyPr/>
        <a:lstStyle/>
        <a:p>
          <a:endParaRPr lang="en-US"/>
        </a:p>
      </dgm:t>
    </dgm:pt>
    <dgm:pt modelId="{ABED2B39-791A-429C-A510-709767A95AB5}">
      <dgm:prSet/>
      <dgm:spPr/>
      <dgm:t>
        <a:bodyPr/>
        <a:lstStyle/>
        <a:p>
          <a:r>
            <a:rPr lang="en-US"/>
            <a:t>By following Jesus, God’s great servant</a:t>
          </a:r>
        </a:p>
      </dgm:t>
    </dgm:pt>
    <dgm:pt modelId="{675F1796-5296-4AF8-95AD-BDD8850A790F}" type="parTrans" cxnId="{263B1EE9-2DC0-4B3F-B89D-5C810337D957}">
      <dgm:prSet/>
      <dgm:spPr/>
      <dgm:t>
        <a:bodyPr/>
        <a:lstStyle/>
        <a:p>
          <a:endParaRPr lang="en-US"/>
        </a:p>
      </dgm:t>
    </dgm:pt>
    <dgm:pt modelId="{3AFB48F3-46D8-48D1-A87F-95BDAF4F6176}" type="sibTrans" cxnId="{263B1EE9-2DC0-4B3F-B89D-5C810337D957}">
      <dgm:prSet/>
      <dgm:spPr/>
      <dgm:t>
        <a:bodyPr/>
        <a:lstStyle/>
        <a:p>
          <a:endParaRPr lang="en-US"/>
        </a:p>
      </dgm:t>
    </dgm:pt>
    <dgm:pt modelId="{F7B788CB-15CE-4AA7-AB52-DC7DF2A3B308}" type="pres">
      <dgm:prSet presAssocID="{03106DA3-F83E-4C53-A761-153D6EC53395}" presName="hierChild1" presStyleCnt="0">
        <dgm:presLayoutVars>
          <dgm:chPref val="1"/>
          <dgm:dir/>
          <dgm:animOne val="branch"/>
          <dgm:animLvl val="lvl"/>
          <dgm:resizeHandles/>
        </dgm:presLayoutVars>
      </dgm:prSet>
      <dgm:spPr/>
    </dgm:pt>
    <dgm:pt modelId="{7937B8AC-32EA-4D12-9DF7-2FA6208BFD54}" type="pres">
      <dgm:prSet presAssocID="{EC2DF757-F28C-4006-8F17-F4BDFA726970}" presName="hierRoot1" presStyleCnt="0"/>
      <dgm:spPr/>
    </dgm:pt>
    <dgm:pt modelId="{2BF41BFD-189D-44EA-BC8C-CCA062FDD632}" type="pres">
      <dgm:prSet presAssocID="{EC2DF757-F28C-4006-8F17-F4BDFA726970}" presName="composite" presStyleCnt="0"/>
      <dgm:spPr/>
    </dgm:pt>
    <dgm:pt modelId="{31BF0F8D-08D5-4794-9DD7-A25D3689557D}" type="pres">
      <dgm:prSet presAssocID="{EC2DF757-F28C-4006-8F17-F4BDFA726970}" presName="background" presStyleLbl="node0" presStyleIdx="0" presStyleCnt="2"/>
      <dgm:spPr/>
    </dgm:pt>
    <dgm:pt modelId="{FD3B346A-5D44-4A06-AB57-6183BB559431}" type="pres">
      <dgm:prSet presAssocID="{EC2DF757-F28C-4006-8F17-F4BDFA726970}" presName="text" presStyleLbl="fgAcc0" presStyleIdx="0" presStyleCnt="2">
        <dgm:presLayoutVars>
          <dgm:chPref val="3"/>
        </dgm:presLayoutVars>
      </dgm:prSet>
      <dgm:spPr/>
    </dgm:pt>
    <dgm:pt modelId="{F817B67B-F47B-461A-A2B4-8E815F8F1559}" type="pres">
      <dgm:prSet presAssocID="{EC2DF757-F28C-4006-8F17-F4BDFA726970}" presName="hierChild2" presStyleCnt="0"/>
      <dgm:spPr/>
    </dgm:pt>
    <dgm:pt modelId="{3589C200-7F3A-49C7-81F8-61F5C04334A5}" type="pres">
      <dgm:prSet presAssocID="{ABED2B39-791A-429C-A510-709767A95AB5}" presName="hierRoot1" presStyleCnt="0"/>
      <dgm:spPr/>
    </dgm:pt>
    <dgm:pt modelId="{6BB0C05A-A2D0-4728-8652-B84069EEF432}" type="pres">
      <dgm:prSet presAssocID="{ABED2B39-791A-429C-A510-709767A95AB5}" presName="composite" presStyleCnt="0"/>
      <dgm:spPr/>
    </dgm:pt>
    <dgm:pt modelId="{FA7B0BE9-39BD-439D-93FC-CBA47A9740C6}" type="pres">
      <dgm:prSet presAssocID="{ABED2B39-791A-429C-A510-709767A95AB5}" presName="background" presStyleLbl="node0" presStyleIdx="1" presStyleCnt="2"/>
      <dgm:spPr/>
    </dgm:pt>
    <dgm:pt modelId="{9D831891-A151-4951-81C5-EF41A438C05F}" type="pres">
      <dgm:prSet presAssocID="{ABED2B39-791A-429C-A510-709767A95AB5}" presName="text" presStyleLbl="fgAcc0" presStyleIdx="1" presStyleCnt="2">
        <dgm:presLayoutVars>
          <dgm:chPref val="3"/>
        </dgm:presLayoutVars>
      </dgm:prSet>
      <dgm:spPr/>
    </dgm:pt>
    <dgm:pt modelId="{9D89C661-1CD0-4E54-AA80-93306DE67D24}" type="pres">
      <dgm:prSet presAssocID="{ABED2B39-791A-429C-A510-709767A95AB5}" presName="hierChild2" presStyleCnt="0"/>
      <dgm:spPr/>
    </dgm:pt>
  </dgm:ptLst>
  <dgm:cxnLst>
    <dgm:cxn modelId="{DD81DF1F-6F82-4FAC-A27C-535FF0205D79}" type="presOf" srcId="{03106DA3-F83E-4C53-A761-153D6EC53395}" destId="{F7B788CB-15CE-4AA7-AB52-DC7DF2A3B308}" srcOrd="0" destOrd="0" presId="urn:microsoft.com/office/officeart/2005/8/layout/hierarchy1"/>
    <dgm:cxn modelId="{D67F1E21-B020-4C04-9138-CF0FB6357E9A}" srcId="{03106DA3-F83E-4C53-A761-153D6EC53395}" destId="{EC2DF757-F28C-4006-8F17-F4BDFA726970}" srcOrd="0" destOrd="0" parTransId="{5CD1DCE4-3F2D-45B7-A63F-2ED41844E819}" sibTransId="{F7E3C747-7A17-469F-A2BE-06D952A09D31}"/>
    <dgm:cxn modelId="{B2936981-B30B-4FA8-AF97-8645546A91F9}" type="presOf" srcId="{ABED2B39-791A-429C-A510-709767A95AB5}" destId="{9D831891-A151-4951-81C5-EF41A438C05F}" srcOrd="0" destOrd="0" presId="urn:microsoft.com/office/officeart/2005/8/layout/hierarchy1"/>
    <dgm:cxn modelId="{325F2DDE-4632-45C3-A537-9AB8FC5DCF3E}" type="presOf" srcId="{EC2DF757-F28C-4006-8F17-F4BDFA726970}" destId="{FD3B346A-5D44-4A06-AB57-6183BB559431}" srcOrd="0" destOrd="0" presId="urn:microsoft.com/office/officeart/2005/8/layout/hierarchy1"/>
    <dgm:cxn modelId="{263B1EE9-2DC0-4B3F-B89D-5C810337D957}" srcId="{03106DA3-F83E-4C53-A761-153D6EC53395}" destId="{ABED2B39-791A-429C-A510-709767A95AB5}" srcOrd="1" destOrd="0" parTransId="{675F1796-5296-4AF8-95AD-BDD8850A790F}" sibTransId="{3AFB48F3-46D8-48D1-A87F-95BDAF4F6176}"/>
    <dgm:cxn modelId="{9EDA4246-8AFF-48BB-8E2D-0D335BAAD65C}" type="presParOf" srcId="{F7B788CB-15CE-4AA7-AB52-DC7DF2A3B308}" destId="{7937B8AC-32EA-4D12-9DF7-2FA6208BFD54}" srcOrd="0" destOrd="0" presId="urn:microsoft.com/office/officeart/2005/8/layout/hierarchy1"/>
    <dgm:cxn modelId="{C0C0A836-57FF-4AD6-868D-3BDAFD0BF890}" type="presParOf" srcId="{7937B8AC-32EA-4D12-9DF7-2FA6208BFD54}" destId="{2BF41BFD-189D-44EA-BC8C-CCA062FDD632}" srcOrd="0" destOrd="0" presId="urn:microsoft.com/office/officeart/2005/8/layout/hierarchy1"/>
    <dgm:cxn modelId="{6A5F1356-4130-49C5-90E3-C1547A8993D7}" type="presParOf" srcId="{2BF41BFD-189D-44EA-BC8C-CCA062FDD632}" destId="{31BF0F8D-08D5-4794-9DD7-A25D3689557D}" srcOrd="0" destOrd="0" presId="urn:microsoft.com/office/officeart/2005/8/layout/hierarchy1"/>
    <dgm:cxn modelId="{5407D3C1-BF60-4B3E-9ABB-6961B7F00B54}" type="presParOf" srcId="{2BF41BFD-189D-44EA-BC8C-CCA062FDD632}" destId="{FD3B346A-5D44-4A06-AB57-6183BB559431}" srcOrd="1" destOrd="0" presId="urn:microsoft.com/office/officeart/2005/8/layout/hierarchy1"/>
    <dgm:cxn modelId="{A9947D36-80B0-4D05-A4EB-986BA91BC7E5}" type="presParOf" srcId="{7937B8AC-32EA-4D12-9DF7-2FA6208BFD54}" destId="{F817B67B-F47B-461A-A2B4-8E815F8F1559}" srcOrd="1" destOrd="0" presId="urn:microsoft.com/office/officeart/2005/8/layout/hierarchy1"/>
    <dgm:cxn modelId="{1C72F30E-B8BA-447E-A3EE-2C77D1D7F15D}" type="presParOf" srcId="{F7B788CB-15CE-4AA7-AB52-DC7DF2A3B308}" destId="{3589C200-7F3A-49C7-81F8-61F5C04334A5}" srcOrd="1" destOrd="0" presId="urn:microsoft.com/office/officeart/2005/8/layout/hierarchy1"/>
    <dgm:cxn modelId="{931B4186-8A6F-406D-8A7B-2F3F90B887B2}" type="presParOf" srcId="{3589C200-7F3A-49C7-81F8-61F5C04334A5}" destId="{6BB0C05A-A2D0-4728-8652-B84069EEF432}" srcOrd="0" destOrd="0" presId="urn:microsoft.com/office/officeart/2005/8/layout/hierarchy1"/>
    <dgm:cxn modelId="{E5308AD8-177A-4748-8601-1B7F49E32406}" type="presParOf" srcId="{6BB0C05A-A2D0-4728-8652-B84069EEF432}" destId="{FA7B0BE9-39BD-439D-93FC-CBA47A9740C6}" srcOrd="0" destOrd="0" presId="urn:microsoft.com/office/officeart/2005/8/layout/hierarchy1"/>
    <dgm:cxn modelId="{5A486B9C-CAA1-4848-8E42-F22DC8BE2B53}" type="presParOf" srcId="{6BB0C05A-A2D0-4728-8652-B84069EEF432}" destId="{9D831891-A151-4951-81C5-EF41A438C05F}" srcOrd="1" destOrd="0" presId="urn:microsoft.com/office/officeart/2005/8/layout/hierarchy1"/>
    <dgm:cxn modelId="{6E758448-F35A-473F-B70C-89821A0F4D42}" type="presParOf" srcId="{3589C200-7F3A-49C7-81F8-61F5C04334A5}" destId="{9D89C661-1CD0-4E54-AA80-93306DE67D2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D44F94-F35B-4259-9534-6066A2BBC9E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8B78588-BF56-4AEC-A11D-B646F49FAFD3}">
      <dgm:prSet/>
      <dgm:spPr/>
      <dgm:t>
        <a:bodyPr/>
        <a:lstStyle/>
        <a:p>
          <a:r>
            <a:rPr lang="en-US"/>
            <a:t>Practice what we preach. Children can’t be fooled, they have a way of seeing the real us!</a:t>
          </a:r>
        </a:p>
      </dgm:t>
    </dgm:pt>
    <dgm:pt modelId="{6B631D13-18F6-4769-B747-9006232131BB}" type="parTrans" cxnId="{91E7F4D2-8A68-4F03-9B99-AF55924AF755}">
      <dgm:prSet/>
      <dgm:spPr/>
      <dgm:t>
        <a:bodyPr/>
        <a:lstStyle/>
        <a:p>
          <a:endParaRPr lang="en-US"/>
        </a:p>
      </dgm:t>
    </dgm:pt>
    <dgm:pt modelId="{CF694875-B6D6-4DA2-B8E0-F12C91947F4F}" type="sibTrans" cxnId="{91E7F4D2-8A68-4F03-9B99-AF55924AF755}">
      <dgm:prSet/>
      <dgm:spPr/>
      <dgm:t>
        <a:bodyPr/>
        <a:lstStyle/>
        <a:p>
          <a:endParaRPr lang="en-US"/>
        </a:p>
      </dgm:t>
    </dgm:pt>
    <dgm:pt modelId="{A964BE10-0ECE-470C-B0B2-D4962F126A67}">
      <dgm:prSet/>
      <dgm:spPr/>
      <dgm:t>
        <a:bodyPr/>
        <a:lstStyle/>
        <a:p>
          <a:r>
            <a:rPr lang="en-US"/>
            <a:t>Train up a child in the way he should go, and when he is old, he shall not depart from it.</a:t>
          </a:r>
        </a:p>
      </dgm:t>
    </dgm:pt>
    <dgm:pt modelId="{167F2BD8-A7B8-45CB-8919-C239714D2443}" type="parTrans" cxnId="{B64154F1-B9A6-4394-B9B2-CC8412FC7DA2}">
      <dgm:prSet/>
      <dgm:spPr/>
      <dgm:t>
        <a:bodyPr/>
        <a:lstStyle/>
        <a:p>
          <a:endParaRPr lang="en-US"/>
        </a:p>
      </dgm:t>
    </dgm:pt>
    <dgm:pt modelId="{F3919F42-2E2D-4AAD-B0F2-2AE27A21120D}" type="sibTrans" cxnId="{B64154F1-B9A6-4394-B9B2-CC8412FC7DA2}">
      <dgm:prSet/>
      <dgm:spPr/>
      <dgm:t>
        <a:bodyPr/>
        <a:lstStyle/>
        <a:p>
          <a:endParaRPr lang="en-US"/>
        </a:p>
      </dgm:t>
    </dgm:pt>
    <dgm:pt modelId="{8693E52E-975D-4227-9858-7A8B994348D8}">
      <dgm:prSet/>
      <dgm:spPr/>
      <dgm:t>
        <a:bodyPr/>
        <a:lstStyle/>
        <a:p>
          <a:r>
            <a:rPr lang="en-US"/>
            <a:t>Proverbs 22:6</a:t>
          </a:r>
        </a:p>
      </dgm:t>
    </dgm:pt>
    <dgm:pt modelId="{63F19372-7920-424C-BDE0-946179BF9C36}" type="parTrans" cxnId="{697F1EF9-3F1F-4E39-962F-64707AB39642}">
      <dgm:prSet/>
      <dgm:spPr/>
      <dgm:t>
        <a:bodyPr/>
        <a:lstStyle/>
        <a:p>
          <a:endParaRPr lang="en-US"/>
        </a:p>
      </dgm:t>
    </dgm:pt>
    <dgm:pt modelId="{59C9A383-9352-4D7F-BB4B-8CB752EE8C4E}" type="sibTrans" cxnId="{697F1EF9-3F1F-4E39-962F-64707AB39642}">
      <dgm:prSet/>
      <dgm:spPr/>
      <dgm:t>
        <a:bodyPr/>
        <a:lstStyle/>
        <a:p>
          <a:endParaRPr lang="en-US"/>
        </a:p>
      </dgm:t>
    </dgm:pt>
    <dgm:pt modelId="{E21DD056-DDD4-4539-8566-0AE41992056F}" type="pres">
      <dgm:prSet presAssocID="{28D44F94-F35B-4259-9534-6066A2BBC9EA}" presName="linear" presStyleCnt="0">
        <dgm:presLayoutVars>
          <dgm:animLvl val="lvl"/>
          <dgm:resizeHandles val="exact"/>
        </dgm:presLayoutVars>
      </dgm:prSet>
      <dgm:spPr/>
    </dgm:pt>
    <dgm:pt modelId="{87390062-9727-48CF-9368-C63A06E19113}" type="pres">
      <dgm:prSet presAssocID="{C8B78588-BF56-4AEC-A11D-B646F49FAFD3}" presName="parentText" presStyleLbl="node1" presStyleIdx="0" presStyleCnt="3">
        <dgm:presLayoutVars>
          <dgm:chMax val="0"/>
          <dgm:bulletEnabled val="1"/>
        </dgm:presLayoutVars>
      </dgm:prSet>
      <dgm:spPr/>
    </dgm:pt>
    <dgm:pt modelId="{31A5E540-CC48-4853-A60A-C2E9A9DD008F}" type="pres">
      <dgm:prSet presAssocID="{CF694875-B6D6-4DA2-B8E0-F12C91947F4F}" presName="spacer" presStyleCnt="0"/>
      <dgm:spPr/>
    </dgm:pt>
    <dgm:pt modelId="{AC8FD8BC-DF49-4CA9-A7AF-597B519082E8}" type="pres">
      <dgm:prSet presAssocID="{A964BE10-0ECE-470C-B0B2-D4962F126A67}" presName="parentText" presStyleLbl="node1" presStyleIdx="1" presStyleCnt="3">
        <dgm:presLayoutVars>
          <dgm:chMax val="0"/>
          <dgm:bulletEnabled val="1"/>
        </dgm:presLayoutVars>
      </dgm:prSet>
      <dgm:spPr/>
    </dgm:pt>
    <dgm:pt modelId="{3EDACF34-38E9-421E-BCB0-F7CEDE7766B6}" type="pres">
      <dgm:prSet presAssocID="{F3919F42-2E2D-4AAD-B0F2-2AE27A21120D}" presName="spacer" presStyleCnt="0"/>
      <dgm:spPr/>
    </dgm:pt>
    <dgm:pt modelId="{391BAEBA-5183-46A2-A1FA-CAF3FC129DD0}" type="pres">
      <dgm:prSet presAssocID="{8693E52E-975D-4227-9858-7A8B994348D8}" presName="parentText" presStyleLbl="node1" presStyleIdx="2" presStyleCnt="3">
        <dgm:presLayoutVars>
          <dgm:chMax val="0"/>
          <dgm:bulletEnabled val="1"/>
        </dgm:presLayoutVars>
      </dgm:prSet>
      <dgm:spPr/>
    </dgm:pt>
  </dgm:ptLst>
  <dgm:cxnLst>
    <dgm:cxn modelId="{59C08B09-EDB6-4A08-9AF9-A245D21D5C45}" type="presOf" srcId="{A964BE10-0ECE-470C-B0B2-D4962F126A67}" destId="{AC8FD8BC-DF49-4CA9-A7AF-597B519082E8}" srcOrd="0" destOrd="0" presId="urn:microsoft.com/office/officeart/2005/8/layout/vList2"/>
    <dgm:cxn modelId="{BDDC2F4E-895B-4537-AEE3-47C572A8B3E0}" type="presOf" srcId="{8693E52E-975D-4227-9858-7A8B994348D8}" destId="{391BAEBA-5183-46A2-A1FA-CAF3FC129DD0}" srcOrd="0" destOrd="0" presId="urn:microsoft.com/office/officeart/2005/8/layout/vList2"/>
    <dgm:cxn modelId="{1046157A-1F29-4CE6-9765-BF7FDE977C5E}" type="presOf" srcId="{C8B78588-BF56-4AEC-A11D-B646F49FAFD3}" destId="{87390062-9727-48CF-9368-C63A06E19113}" srcOrd="0" destOrd="0" presId="urn:microsoft.com/office/officeart/2005/8/layout/vList2"/>
    <dgm:cxn modelId="{D002CEAA-6F41-4A4F-BB33-9E093FA9030C}" type="presOf" srcId="{28D44F94-F35B-4259-9534-6066A2BBC9EA}" destId="{E21DD056-DDD4-4539-8566-0AE41992056F}" srcOrd="0" destOrd="0" presId="urn:microsoft.com/office/officeart/2005/8/layout/vList2"/>
    <dgm:cxn modelId="{91E7F4D2-8A68-4F03-9B99-AF55924AF755}" srcId="{28D44F94-F35B-4259-9534-6066A2BBC9EA}" destId="{C8B78588-BF56-4AEC-A11D-B646F49FAFD3}" srcOrd="0" destOrd="0" parTransId="{6B631D13-18F6-4769-B747-9006232131BB}" sibTransId="{CF694875-B6D6-4DA2-B8E0-F12C91947F4F}"/>
    <dgm:cxn modelId="{B64154F1-B9A6-4394-B9B2-CC8412FC7DA2}" srcId="{28D44F94-F35B-4259-9534-6066A2BBC9EA}" destId="{A964BE10-0ECE-470C-B0B2-D4962F126A67}" srcOrd="1" destOrd="0" parTransId="{167F2BD8-A7B8-45CB-8919-C239714D2443}" sibTransId="{F3919F42-2E2D-4AAD-B0F2-2AE27A21120D}"/>
    <dgm:cxn modelId="{697F1EF9-3F1F-4E39-962F-64707AB39642}" srcId="{28D44F94-F35B-4259-9534-6066A2BBC9EA}" destId="{8693E52E-975D-4227-9858-7A8B994348D8}" srcOrd="2" destOrd="0" parTransId="{63F19372-7920-424C-BDE0-946179BF9C36}" sibTransId="{59C9A383-9352-4D7F-BB4B-8CB752EE8C4E}"/>
    <dgm:cxn modelId="{F8E25AA6-CB58-4A49-94D8-C5BC95002A9F}" type="presParOf" srcId="{E21DD056-DDD4-4539-8566-0AE41992056F}" destId="{87390062-9727-48CF-9368-C63A06E19113}" srcOrd="0" destOrd="0" presId="urn:microsoft.com/office/officeart/2005/8/layout/vList2"/>
    <dgm:cxn modelId="{2FDF832E-8C7A-4F6C-95E5-38F1C6549B5A}" type="presParOf" srcId="{E21DD056-DDD4-4539-8566-0AE41992056F}" destId="{31A5E540-CC48-4853-A60A-C2E9A9DD008F}" srcOrd="1" destOrd="0" presId="urn:microsoft.com/office/officeart/2005/8/layout/vList2"/>
    <dgm:cxn modelId="{B020AC33-24FE-4BAC-A9BF-8FE9FAFF4D4B}" type="presParOf" srcId="{E21DD056-DDD4-4539-8566-0AE41992056F}" destId="{AC8FD8BC-DF49-4CA9-A7AF-597B519082E8}" srcOrd="2" destOrd="0" presId="urn:microsoft.com/office/officeart/2005/8/layout/vList2"/>
    <dgm:cxn modelId="{3A210EE9-C000-4AEE-BAE6-C436E6CDF37B}" type="presParOf" srcId="{E21DD056-DDD4-4539-8566-0AE41992056F}" destId="{3EDACF34-38E9-421E-BCB0-F7CEDE7766B6}" srcOrd="3" destOrd="0" presId="urn:microsoft.com/office/officeart/2005/8/layout/vList2"/>
    <dgm:cxn modelId="{B91CEA6D-74C6-4180-94BE-F47FC40AD9DF}" type="presParOf" srcId="{E21DD056-DDD4-4539-8566-0AE41992056F}" destId="{391BAEBA-5183-46A2-A1FA-CAF3FC129DD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48BE42-8C50-47E4-9C84-063CB580675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B0A1C40-742F-42A3-BC92-F21F67117EAE}">
      <dgm:prSet/>
      <dgm:spPr/>
      <dgm:t>
        <a:bodyPr/>
        <a:lstStyle/>
        <a:p>
          <a:r>
            <a:rPr lang="en-US"/>
            <a:t>Apologize often, ask for forgiveness. </a:t>
          </a:r>
        </a:p>
      </dgm:t>
    </dgm:pt>
    <dgm:pt modelId="{394FDA49-E98B-48CC-99B8-000E0EDB0536}" type="parTrans" cxnId="{E719C71C-45B6-4062-9665-D7E6D6C2E11E}">
      <dgm:prSet/>
      <dgm:spPr/>
      <dgm:t>
        <a:bodyPr/>
        <a:lstStyle/>
        <a:p>
          <a:endParaRPr lang="en-US"/>
        </a:p>
      </dgm:t>
    </dgm:pt>
    <dgm:pt modelId="{3A9A08ED-1791-4530-8CA4-0A0760794DA9}" type="sibTrans" cxnId="{E719C71C-45B6-4062-9665-D7E6D6C2E11E}">
      <dgm:prSet/>
      <dgm:spPr/>
      <dgm:t>
        <a:bodyPr/>
        <a:lstStyle/>
        <a:p>
          <a:endParaRPr lang="en-US"/>
        </a:p>
      </dgm:t>
    </dgm:pt>
    <dgm:pt modelId="{074EB0D4-C981-4840-8E92-2F04F97B8EDB}">
      <dgm:prSet/>
      <dgm:spPr/>
      <dgm:t>
        <a:bodyPr/>
        <a:lstStyle/>
        <a:p>
          <a:r>
            <a:rPr lang="en-US"/>
            <a:t>Let your children see your real faith, don’t be pressured to be perfect.  </a:t>
          </a:r>
        </a:p>
      </dgm:t>
    </dgm:pt>
    <dgm:pt modelId="{597EAE95-0EAA-4498-ABCB-FB85D14299A1}" type="parTrans" cxnId="{37F9AA1C-5B07-4229-B455-12589CE2FC1C}">
      <dgm:prSet/>
      <dgm:spPr/>
      <dgm:t>
        <a:bodyPr/>
        <a:lstStyle/>
        <a:p>
          <a:endParaRPr lang="en-US"/>
        </a:p>
      </dgm:t>
    </dgm:pt>
    <dgm:pt modelId="{A70BF371-AF1F-4B62-AF4A-BAEFEB433B5F}" type="sibTrans" cxnId="{37F9AA1C-5B07-4229-B455-12589CE2FC1C}">
      <dgm:prSet/>
      <dgm:spPr/>
      <dgm:t>
        <a:bodyPr/>
        <a:lstStyle/>
        <a:p>
          <a:endParaRPr lang="en-US"/>
        </a:p>
      </dgm:t>
    </dgm:pt>
    <dgm:pt modelId="{9272798F-C016-4132-9B90-44132DDD0D3A}">
      <dgm:prSet/>
      <dgm:spPr/>
      <dgm:t>
        <a:bodyPr/>
        <a:lstStyle/>
        <a:p>
          <a:r>
            <a:rPr lang="en-US"/>
            <a:t>1 Peter 5:6 Humble yourselves before the mighty hand of God</a:t>
          </a:r>
        </a:p>
      </dgm:t>
    </dgm:pt>
    <dgm:pt modelId="{61E36481-FAD5-4FEC-AE4C-A02699D970B0}" type="parTrans" cxnId="{17076D66-37D2-40F1-9930-CED004BF6EF9}">
      <dgm:prSet/>
      <dgm:spPr/>
      <dgm:t>
        <a:bodyPr/>
        <a:lstStyle/>
        <a:p>
          <a:endParaRPr lang="en-US"/>
        </a:p>
      </dgm:t>
    </dgm:pt>
    <dgm:pt modelId="{60668AAE-1EDE-4207-87FB-FED9A5F2E961}" type="sibTrans" cxnId="{17076D66-37D2-40F1-9930-CED004BF6EF9}">
      <dgm:prSet/>
      <dgm:spPr/>
      <dgm:t>
        <a:bodyPr/>
        <a:lstStyle/>
        <a:p>
          <a:endParaRPr lang="en-US"/>
        </a:p>
      </dgm:t>
    </dgm:pt>
    <dgm:pt modelId="{9536556C-996C-458F-9A82-7A88C62791E3}" type="pres">
      <dgm:prSet presAssocID="{8548BE42-8C50-47E4-9C84-063CB580675F}" presName="linear" presStyleCnt="0">
        <dgm:presLayoutVars>
          <dgm:animLvl val="lvl"/>
          <dgm:resizeHandles val="exact"/>
        </dgm:presLayoutVars>
      </dgm:prSet>
      <dgm:spPr/>
    </dgm:pt>
    <dgm:pt modelId="{CBF9D203-9175-4422-BB04-34B8F55375ED}" type="pres">
      <dgm:prSet presAssocID="{9B0A1C40-742F-42A3-BC92-F21F67117EAE}" presName="parentText" presStyleLbl="node1" presStyleIdx="0" presStyleCnt="3">
        <dgm:presLayoutVars>
          <dgm:chMax val="0"/>
          <dgm:bulletEnabled val="1"/>
        </dgm:presLayoutVars>
      </dgm:prSet>
      <dgm:spPr/>
    </dgm:pt>
    <dgm:pt modelId="{E8808864-3803-4E5C-A72D-06775A602F42}" type="pres">
      <dgm:prSet presAssocID="{3A9A08ED-1791-4530-8CA4-0A0760794DA9}" presName="spacer" presStyleCnt="0"/>
      <dgm:spPr/>
    </dgm:pt>
    <dgm:pt modelId="{030F4CE2-8A65-4E1D-9236-27B862EFF175}" type="pres">
      <dgm:prSet presAssocID="{074EB0D4-C981-4840-8E92-2F04F97B8EDB}" presName="parentText" presStyleLbl="node1" presStyleIdx="1" presStyleCnt="3">
        <dgm:presLayoutVars>
          <dgm:chMax val="0"/>
          <dgm:bulletEnabled val="1"/>
        </dgm:presLayoutVars>
      </dgm:prSet>
      <dgm:spPr/>
    </dgm:pt>
    <dgm:pt modelId="{980EFFD4-3716-4215-85D7-25E6B4B171B8}" type="pres">
      <dgm:prSet presAssocID="{A70BF371-AF1F-4B62-AF4A-BAEFEB433B5F}" presName="spacer" presStyleCnt="0"/>
      <dgm:spPr/>
    </dgm:pt>
    <dgm:pt modelId="{0C0AB5EF-51D2-45B0-ABB3-013AEADBE17F}" type="pres">
      <dgm:prSet presAssocID="{9272798F-C016-4132-9B90-44132DDD0D3A}" presName="parentText" presStyleLbl="node1" presStyleIdx="2" presStyleCnt="3">
        <dgm:presLayoutVars>
          <dgm:chMax val="0"/>
          <dgm:bulletEnabled val="1"/>
        </dgm:presLayoutVars>
      </dgm:prSet>
      <dgm:spPr/>
    </dgm:pt>
  </dgm:ptLst>
  <dgm:cxnLst>
    <dgm:cxn modelId="{37F9AA1C-5B07-4229-B455-12589CE2FC1C}" srcId="{8548BE42-8C50-47E4-9C84-063CB580675F}" destId="{074EB0D4-C981-4840-8E92-2F04F97B8EDB}" srcOrd="1" destOrd="0" parTransId="{597EAE95-0EAA-4498-ABCB-FB85D14299A1}" sibTransId="{A70BF371-AF1F-4B62-AF4A-BAEFEB433B5F}"/>
    <dgm:cxn modelId="{E719C71C-45B6-4062-9665-D7E6D6C2E11E}" srcId="{8548BE42-8C50-47E4-9C84-063CB580675F}" destId="{9B0A1C40-742F-42A3-BC92-F21F67117EAE}" srcOrd="0" destOrd="0" parTransId="{394FDA49-E98B-48CC-99B8-000E0EDB0536}" sibTransId="{3A9A08ED-1791-4530-8CA4-0A0760794DA9}"/>
    <dgm:cxn modelId="{17076D66-37D2-40F1-9930-CED004BF6EF9}" srcId="{8548BE42-8C50-47E4-9C84-063CB580675F}" destId="{9272798F-C016-4132-9B90-44132DDD0D3A}" srcOrd="2" destOrd="0" parTransId="{61E36481-FAD5-4FEC-AE4C-A02699D970B0}" sibTransId="{60668AAE-1EDE-4207-87FB-FED9A5F2E961}"/>
    <dgm:cxn modelId="{B08D9E53-8129-49B2-8A3C-CDC5F6A78340}" type="presOf" srcId="{9272798F-C016-4132-9B90-44132DDD0D3A}" destId="{0C0AB5EF-51D2-45B0-ABB3-013AEADBE17F}" srcOrd="0" destOrd="0" presId="urn:microsoft.com/office/officeart/2005/8/layout/vList2"/>
    <dgm:cxn modelId="{53379D91-A025-4E21-A01A-1E1F2DBA625F}" type="presOf" srcId="{9B0A1C40-742F-42A3-BC92-F21F67117EAE}" destId="{CBF9D203-9175-4422-BB04-34B8F55375ED}" srcOrd="0" destOrd="0" presId="urn:microsoft.com/office/officeart/2005/8/layout/vList2"/>
    <dgm:cxn modelId="{422140D8-ACE4-4D94-B2BA-F5C2D94CB2E9}" type="presOf" srcId="{8548BE42-8C50-47E4-9C84-063CB580675F}" destId="{9536556C-996C-458F-9A82-7A88C62791E3}" srcOrd="0" destOrd="0" presId="urn:microsoft.com/office/officeart/2005/8/layout/vList2"/>
    <dgm:cxn modelId="{0A40A6E5-ECED-4E37-B0E2-B7B2A20ACE5D}" type="presOf" srcId="{074EB0D4-C981-4840-8E92-2F04F97B8EDB}" destId="{030F4CE2-8A65-4E1D-9236-27B862EFF175}" srcOrd="0" destOrd="0" presId="urn:microsoft.com/office/officeart/2005/8/layout/vList2"/>
    <dgm:cxn modelId="{1F81804A-B644-4EDD-A9F9-ABF651BF8B81}" type="presParOf" srcId="{9536556C-996C-458F-9A82-7A88C62791E3}" destId="{CBF9D203-9175-4422-BB04-34B8F55375ED}" srcOrd="0" destOrd="0" presId="urn:microsoft.com/office/officeart/2005/8/layout/vList2"/>
    <dgm:cxn modelId="{3B4FAD9C-2A6C-4ED5-B2F0-BA5576FF2A1B}" type="presParOf" srcId="{9536556C-996C-458F-9A82-7A88C62791E3}" destId="{E8808864-3803-4E5C-A72D-06775A602F42}" srcOrd="1" destOrd="0" presId="urn:microsoft.com/office/officeart/2005/8/layout/vList2"/>
    <dgm:cxn modelId="{9BFCD7EF-E687-4757-AADC-D893197A6558}" type="presParOf" srcId="{9536556C-996C-458F-9A82-7A88C62791E3}" destId="{030F4CE2-8A65-4E1D-9236-27B862EFF175}" srcOrd="2" destOrd="0" presId="urn:microsoft.com/office/officeart/2005/8/layout/vList2"/>
    <dgm:cxn modelId="{C43C731D-6502-4965-A6B0-266A53CB328C}" type="presParOf" srcId="{9536556C-996C-458F-9A82-7A88C62791E3}" destId="{980EFFD4-3716-4215-85D7-25E6B4B171B8}" srcOrd="3" destOrd="0" presId="urn:microsoft.com/office/officeart/2005/8/layout/vList2"/>
    <dgm:cxn modelId="{A48CAD5B-E7F0-46ED-B82A-90A3AD5303C1}" type="presParOf" srcId="{9536556C-996C-458F-9A82-7A88C62791E3}" destId="{0C0AB5EF-51D2-45B0-ABB3-013AEADBE17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94AC98-2C90-4664-89E1-EE6645E26C1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AB70DAA-DDDD-4A12-AEC7-82D2A3DA588D}">
      <dgm:prSet/>
      <dgm:spPr/>
      <dgm:t>
        <a:bodyPr/>
        <a:lstStyle/>
        <a:p>
          <a:r>
            <a:rPr lang="en-US"/>
            <a:t>ISAIAH 42 IS A PASSAGE OF HOPE AND RENEWAL</a:t>
          </a:r>
        </a:p>
      </dgm:t>
    </dgm:pt>
    <dgm:pt modelId="{1F29B9C0-A5D1-46FC-B457-ECA9F43DD533}" type="parTrans" cxnId="{975FCAB5-9D62-4089-B4F3-1B8363DB8456}">
      <dgm:prSet/>
      <dgm:spPr/>
      <dgm:t>
        <a:bodyPr/>
        <a:lstStyle/>
        <a:p>
          <a:endParaRPr lang="en-US"/>
        </a:p>
      </dgm:t>
    </dgm:pt>
    <dgm:pt modelId="{33A34CAE-A5B6-4870-995B-1BE181D0936B}" type="sibTrans" cxnId="{975FCAB5-9D62-4089-B4F3-1B8363DB8456}">
      <dgm:prSet/>
      <dgm:spPr/>
      <dgm:t>
        <a:bodyPr/>
        <a:lstStyle/>
        <a:p>
          <a:endParaRPr lang="en-US"/>
        </a:p>
      </dgm:t>
    </dgm:pt>
    <dgm:pt modelId="{B0348693-4E72-4634-BB91-9AD9A25EBC4C}">
      <dgm:prSet/>
      <dgm:spPr/>
      <dgm:t>
        <a:bodyPr/>
        <a:lstStyle/>
        <a:p>
          <a:r>
            <a:rPr lang="en-US"/>
            <a:t>THIS SECTION WAS WRITTEN WHILE THE JEWS WERE ENSLAVED BY THE BABYLONIANS</a:t>
          </a:r>
        </a:p>
      </dgm:t>
    </dgm:pt>
    <dgm:pt modelId="{CEE3AB73-AE8C-442F-943B-06731727893E}" type="parTrans" cxnId="{71BAD2DC-45D3-4E5A-B662-D90A741DA266}">
      <dgm:prSet/>
      <dgm:spPr/>
      <dgm:t>
        <a:bodyPr/>
        <a:lstStyle/>
        <a:p>
          <a:endParaRPr lang="en-US"/>
        </a:p>
      </dgm:t>
    </dgm:pt>
    <dgm:pt modelId="{25A8203D-8EE6-478F-A986-8303E6ABC582}" type="sibTrans" cxnId="{71BAD2DC-45D3-4E5A-B662-D90A741DA266}">
      <dgm:prSet/>
      <dgm:spPr/>
      <dgm:t>
        <a:bodyPr/>
        <a:lstStyle/>
        <a:p>
          <a:endParaRPr lang="en-US"/>
        </a:p>
      </dgm:t>
    </dgm:pt>
    <dgm:pt modelId="{E50A6F9F-332B-49A8-82A7-039ECDB8456B}">
      <dgm:prSet/>
      <dgm:spPr/>
      <dgm:t>
        <a:bodyPr/>
        <a:lstStyle/>
        <a:p>
          <a:r>
            <a:rPr lang="en-US"/>
            <a:t>THE QUESTION IS, WHO IS THIS “SERVANT”?</a:t>
          </a:r>
        </a:p>
      </dgm:t>
    </dgm:pt>
    <dgm:pt modelId="{4EEAE8C5-82EA-4BD2-91E7-F8CA43CF1A02}" type="parTrans" cxnId="{7906D5AE-498E-4CB4-9B8E-E10959D8FC8C}">
      <dgm:prSet/>
      <dgm:spPr/>
      <dgm:t>
        <a:bodyPr/>
        <a:lstStyle/>
        <a:p>
          <a:endParaRPr lang="en-US"/>
        </a:p>
      </dgm:t>
    </dgm:pt>
    <dgm:pt modelId="{F8EAD293-ADDD-4366-969F-23F8187B79BF}" type="sibTrans" cxnId="{7906D5AE-498E-4CB4-9B8E-E10959D8FC8C}">
      <dgm:prSet/>
      <dgm:spPr/>
      <dgm:t>
        <a:bodyPr/>
        <a:lstStyle/>
        <a:p>
          <a:endParaRPr lang="en-US"/>
        </a:p>
      </dgm:t>
    </dgm:pt>
    <dgm:pt modelId="{9E3D90AD-4888-4FD0-9D70-1C954AF3B0AA}">
      <dgm:prSet/>
      <dgm:spPr/>
      <dgm:t>
        <a:bodyPr/>
        <a:lstStyle/>
        <a:p>
          <a:r>
            <a:rPr lang="en-US"/>
            <a:t>WAS THE SERVANT THE NATION OF ISRAEL OR WAS THE SERVANT SOMEONE ELSE?</a:t>
          </a:r>
        </a:p>
      </dgm:t>
    </dgm:pt>
    <dgm:pt modelId="{62AB9860-BC15-4C60-9C6B-221162AA5AB2}" type="parTrans" cxnId="{8240EECB-C259-489C-A3DE-BE4C04CAD46D}">
      <dgm:prSet/>
      <dgm:spPr/>
      <dgm:t>
        <a:bodyPr/>
        <a:lstStyle/>
        <a:p>
          <a:endParaRPr lang="en-US"/>
        </a:p>
      </dgm:t>
    </dgm:pt>
    <dgm:pt modelId="{76E75BD7-62D6-4427-B404-1749D7471EDD}" type="sibTrans" cxnId="{8240EECB-C259-489C-A3DE-BE4C04CAD46D}">
      <dgm:prSet/>
      <dgm:spPr/>
      <dgm:t>
        <a:bodyPr/>
        <a:lstStyle/>
        <a:p>
          <a:endParaRPr lang="en-US"/>
        </a:p>
      </dgm:t>
    </dgm:pt>
    <dgm:pt modelId="{F1FF39A1-1BE4-4459-B726-C23E8B4DA2F9}">
      <dgm:prSet/>
      <dgm:spPr/>
      <dgm:t>
        <a:bodyPr/>
        <a:lstStyle/>
        <a:p>
          <a:r>
            <a:rPr lang="en-US"/>
            <a:t>THIS SERVANT WILL BRING ABOUT JUSTICE FOR HIS PEOPLE,OPEN THE EYES OF THE BLIND, AND OPEN THE EARS OF THE DEAF</a:t>
          </a:r>
        </a:p>
      </dgm:t>
    </dgm:pt>
    <dgm:pt modelId="{D3E1ED02-0303-4F37-87D2-11C397D5331C}" type="parTrans" cxnId="{2B53D28F-613E-4901-BE8C-1E8AE46281A4}">
      <dgm:prSet/>
      <dgm:spPr/>
      <dgm:t>
        <a:bodyPr/>
        <a:lstStyle/>
        <a:p>
          <a:endParaRPr lang="en-US"/>
        </a:p>
      </dgm:t>
    </dgm:pt>
    <dgm:pt modelId="{2B51B110-4100-4B83-99DA-F24B32D0CBD5}" type="sibTrans" cxnId="{2B53D28F-613E-4901-BE8C-1E8AE46281A4}">
      <dgm:prSet/>
      <dgm:spPr/>
      <dgm:t>
        <a:bodyPr/>
        <a:lstStyle/>
        <a:p>
          <a:endParaRPr lang="en-US"/>
        </a:p>
      </dgm:t>
    </dgm:pt>
    <dgm:pt modelId="{8453F81D-37FF-4356-A8A2-2419A4EE710C}">
      <dgm:prSet/>
      <dgm:spPr/>
      <dgm:t>
        <a:bodyPr/>
        <a:lstStyle/>
        <a:p>
          <a:r>
            <a:rPr lang="en-US"/>
            <a:t>THIS SERVANT IS UNIQUE IN HIS RELATIONSHIP TO THE PEOPLE.</a:t>
          </a:r>
        </a:p>
      </dgm:t>
    </dgm:pt>
    <dgm:pt modelId="{CD61D596-F9AB-4696-A9D9-9C93C3152A00}" type="parTrans" cxnId="{47F62FB9-7344-4BFC-BBD3-DCE4BFF71887}">
      <dgm:prSet/>
      <dgm:spPr/>
      <dgm:t>
        <a:bodyPr/>
        <a:lstStyle/>
        <a:p>
          <a:endParaRPr lang="en-US"/>
        </a:p>
      </dgm:t>
    </dgm:pt>
    <dgm:pt modelId="{0C40F58B-F03D-4727-8D52-B626D2C0BAD5}" type="sibTrans" cxnId="{47F62FB9-7344-4BFC-BBD3-DCE4BFF71887}">
      <dgm:prSet/>
      <dgm:spPr/>
      <dgm:t>
        <a:bodyPr/>
        <a:lstStyle/>
        <a:p>
          <a:endParaRPr lang="en-US"/>
        </a:p>
      </dgm:t>
    </dgm:pt>
    <dgm:pt modelId="{940FB9C8-8258-458B-93D6-B3B6A87156AD}" type="pres">
      <dgm:prSet presAssocID="{1394AC98-2C90-4664-89E1-EE6645E26C18}" presName="linear" presStyleCnt="0">
        <dgm:presLayoutVars>
          <dgm:animLvl val="lvl"/>
          <dgm:resizeHandles val="exact"/>
        </dgm:presLayoutVars>
      </dgm:prSet>
      <dgm:spPr/>
    </dgm:pt>
    <dgm:pt modelId="{4A7B8127-90B4-47BF-9E2C-84EF64B000BF}" type="pres">
      <dgm:prSet presAssocID="{0AB70DAA-DDDD-4A12-AEC7-82D2A3DA588D}" presName="parentText" presStyleLbl="node1" presStyleIdx="0" presStyleCnt="6">
        <dgm:presLayoutVars>
          <dgm:chMax val="0"/>
          <dgm:bulletEnabled val="1"/>
        </dgm:presLayoutVars>
      </dgm:prSet>
      <dgm:spPr/>
    </dgm:pt>
    <dgm:pt modelId="{E0F5E39C-0FC1-49AA-AA63-4796ACA95454}" type="pres">
      <dgm:prSet presAssocID="{33A34CAE-A5B6-4870-995B-1BE181D0936B}" presName="spacer" presStyleCnt="0"/>
      <dgm:spPr/>
    </dgm:pt>
    <dgm:pt modelId="{DCC9CA81-EC9D-4516-8A9F-5738D14DFA04}" type="pres">
      <dgm:prSet presAssocID="{B0348693-4E72-4634-BB91-9AD9A25EBC4C}" presName="parentText" presStyleLbl="node1" presStyleIdx="1" presStyleCnt="6">
        <dgm:presLayoutVars>
          <dgm:chMax val="0"/>
          <dgm:bulletEnabled val="1"/>
        </dgm:presLayoutVars>
      </dgm:prSet>
      <dgm:spPr/>
    </dgm:pt>
    <dgm:pt modelId="{CCACDF0B-19DD-465A-A956-E51BDDCF047B}" type="pres">
      <dgm:prSet presAssocID="{25A8203D-8EE6-478F-A986-8303E6ABC582}" presName="spacer" presStyleCnt="0"/>
      <dgm:spPr/>
    </dgm:pt>
    <dgm:pt modelId="{51F17E02-4377-4C9C-AD35-E419D6D352D7}" type="pres">
      <dgm:prSet presAssocID="{E50A6F9F-332B-49A8-82A7-039ECDB8456B}" presName="parentText" presStyleLbl="node1" presStyleIdx="2" presStyleCnt="6">
        <dgm:presLayoutVars>
          <dgm:chMax val="0"/>
          <dgm:bulletEnabled val="1"/>
        </dgm:presLayoutVars>
      </dgm:prSet>
      <dgm:spPr/>
    </dgm:pt>
    <dgm:pt modelId="{130C1242-7108-4AE7-B3F7-4A63EB3E8200}" type="pres">
      <dgm:prSet presAssocID="{F8EAD293-ADDD-4366-969F-23F8187B79BF}" presName="spacer" presStyleCnt="0"/>
      <dgm:spPr/>
    </dgm:pt>
    <dgm:pt modelId="{10E1E5A8-4FDB-46E2-83BF-C06843A7F770}" type="pres">
      <dgm:prSet presAssocID="{9E3D90AD-4888-4FD0-9D70-1C954AF3B0AA}" presName="parentText" presStyleLbl="node1" presStyleIdx="3" presStyleCnt="6">
        <dgm:presLayoutVars>
          <dgm:chMax val="0"/>
          <dgm:bulletEnabled val="1"/>
        </dgm:presLayoutVars>
      </dgm:prSet>
      <dgm:spPr/>
    </dgm:pt>
    <dgm:pt modelId="{FAFD6FFE-9B69-487C-9095-9250B2014C2B}" type="pres">
      <dgm:prSet presAssocID="{76E75BD7-62D6-4427-B404-1749D7471EDD}" presName="spacer" presStyleCnt="0"/>
      <dgm:spPr/>
    </dgm:pt>
    <dgm:pt modelId="{3FA407A0-8CDE-4A7C-8A9C-6398A0D936DD}" type="pres">
      <dgm:prSet presAssocID="{F1FF39A1-1BE4-4459-B726-C23E8B4DA2F9}" presName="parentText" presStyleLbl="node1" presStyleIdx="4" presStyleCnt="6">
        <dgm:presLayoutVars>
          <dgm:chMax val="0"/>
          <dgm:bulletEnabled val="1"/>
        </dgm:presLayoutVars>
      </dgm:prSet>
      <dgm:spPr/>
    </dgm:pt>
    <dgm:pt modelId="{FF008FE2-7C5E-4EBB-B569-FFCDA702FA8A}" type="pres">
      <dgm:prSet presAssocID="{2B51B110-4100-4B83-99DA-F24B32D0CBD5}" presName="spacer" presStyleCnt="0"/>
      <dgm:spPr/>
    </dgm:pt>
    <dgm:pt modelId="{A8D32D2E-7F53-48C7-BAB1-AFCFEC75FAAA}" type="pres">
      <dgm:prSet presAssocID="{8453F81D-37FF-4356-A8A2-2419A4EE710C}" presName="parentText" presStyleLbl="node1" presStyleIdx="5" presStyleCnt="6">
        <dgm:presLayoutVars>
          <dgm:chMax val="0"/>
          <dgm:bulletEnabled val="1"/>
        </dgm:presLayoutVars>
      </dgm:prSet>
      <dgm:spPr/>
    </dgm:pt>
  </dgm:ptLst>
  <dgm:cxnLst>
    <dgm:cxn modelId="{322B6205-4FEA-491A-B5F9-AB750FF9D523}" type="presOf" srcId="{9E3D90AD-4888-4FD0-9D70-1C954AF3B0AA}" destId="{10E1E5A8-4FDB-46E2-83BF-C06843A7F770}" srcOrd="0" destOrd="0" presId="urn:microsoft.com/office/officeart/2005/8/layout/vList2"/>
    <dgm:cxn modelId="{61A8660D-FB7D-4C59-BC18-2758328662BF}" type="presOf" srcId="{8453F81D-37FF-4356-A8A2-2419A4EE710C}" destId="{A8D32D2E-7F53-48C7-BAB1-AFCFEC75FAAA}" srcOrd="0" destOrd="0" presId="urn:microsoft.com/office/officeart/2005/8/layout/vList2"/>
    <dgm:cxn modelId="{2B53D28F-613E-4901-BE8C-1E8AE46281A4}" srcId="{1394AC98-2C90-4664-89E1-EE6645E26C18}" destId="{F1FF39A1-1BE4-4459-B726-C23E8B4DA2F9}" srcOrd="4" destOrd="0" parTransId="{D3E1ED02-0303-4F37-87D2-11C397D5331C}" sibTransId="{2B51B110-4100-4B83-99DA-F24B32D0CBD5}"/>
    <dgm:cxn modelId="{3F11AC9A-9357-4AEF-B56E-622AE75F940D}" type="presOf" srcId="{1394AC98-2C90-4664-89E1-EE6645E26C18}" destId="{940FB9C8-8258-458B-93D6-B3B6A87156AD}" srcOrd="0" destOrd="0" presId="urn:microsoft.com/office/officeart/2005/8/layout/vList2"/>
    <dgm:cxn modelId="{325A43AA-89FD-42C2-85CD-6F19FEF6AE0F}" type="presOf" srcId="{B0348693-4E72-4634-BB91-9AD9A25EBC4C}" destId="{DCC9CA81-EC9D-4516-8A9F-5738D14DFA04}" srcOrd="0" destOrd="0" presId="urn:microsoft.com/office/officeart/2005/8/layout/vList2"/>
    <dgm:cxn modelId="{7906D5AE-498E-4CB4-9B8E-E10959D8FC8C}" srcId="{1394AC98-2C90-4664-89E1-EE6645E26C18}" destId="{E50A6F9F-332B-49A8-82A7-039ECDB8456B}" srcOrd="2" destOrd="0" parTransId="{4EEAE8C5-82EA-4BD2-91E7-F8CA43CF1A02}" sibTransId="{F8EAD293-ADDD-4366-969F-23F8187B79BF}"/>
    <dgm:cxn modelId="{EFCC96B4-F125-49E7-B366-421DC63125A3}" type="presOf" srcId="{0AB70DAA-DDDD-4A12-AEC7-82D2A3DA588D}" destId="{4A7B8127-90B4-47BF-9E2C-84EF64B000BF}" srcOrd="0" destOrd="0" presId="urn:microsoft.com/office/officeart/2005/8/layout/vList2"/>
    <dgm:cxn modelId="{975FCAB5-9D62-4089-B4F3-1B8363DB8456}" srcId="{1394AC98-2C90-4664-89E1-EE6645E26C18}" destId="{0AB70DAA-DDDD-4A12-AEC7-82D2A3DA588D}" srcOrd="0" destOrd="0" parTransId="{1F29B9C0-A5D1-46FC-B457-ECA9F43DD533}" sibTransId="{33A34CAE-A5B6-4870-995B-1BE181D0936B}"/>
    <dgm:cxn modelId="{47F62FB9-7344-4BFC-BBD3-DCE4BFF71887}" srcId="{1394AC98-2C90-4664-89E1-EE6645E26C18}" destId="{8453F81D-37FF-4356-A8A2-2419A4EE710C}" srcOrd="5" destOrd="0" parTransId="{CD61D596-F9AB-4696-A9D9-9C93C3152A00}" sibTransId="{0C40F58B-F03D-4727-8D52-B626D2C0BAD5}"/>
    <dgm:cxn modelId="{8240EECB-C259-489C-A3DE-BE4C04CAD46D}" srcId="{1394AC98-2C90-4664-89E1-EE6645E26C18}" destId="{9E3D90AD-4888-4FD0-9D70-1C954AF3B0AA}" srcOrd="3" destOrd="0" parTransId="{62AB9860-BC15-4C60-9C6B-221162AA5AB2}" sibTransId="{76E75BD7-62D6-4427-B404-1749D7471EDD}"/>
    <dgm:cxn modelId="{0EDC46DC-7309-40D6-8103-C6447D229204}" type="presOf" srcId="{E50A6F9F-332B-49A8-82A7-039ECDB8456B}" destId="{51F17E02-4377-4C9C-AD35-E419D6D352D7}" srcOrd="0" destOrd="0" presId="urn:microsoft.com/office/officeart/2005/8/layout/vList2"/>
    <dgm:cxn modelId="{71BAD2DC-45D3-4E5A-B662-D90A741DA266}" srcId="{1394AC98-2C90-4664-89E1-EE6645E26C18}" destId="{B0348693-4E72-4634-BB91-9AD9A25EBC4C}" srcOrd="1" destOrd="0" parTransId="{CEE3AB73-AE8C-442F-943B-06731727893E}" sibTransId="{25A8203D-8EE6-478F-A986-8303E6ABC582}"/>
    <dgm:cxn modelId="{9C0921FA-553A-4343-9994-A6EE31E10F84}" type="presOf" srcId="{F1FF39A1-1BE4-4459-B726-C23E8B4DA2F9}" destId="{3FA407A0-8CDE-4A7C-8A9C-6398A0D936DD}" srcOrd="0" destOrd="0" presId="urn:microsoft.com/office/officeart/2005/8/layout/vList2"/>
    <dgm:cxn modelId="{93DF9465-0B70-462B-B323-EA56ABCE04E8}" type="presParOf" srcId="{940FB9C8-8258-458B-93D6-B3B6A87156AD}" destId="{4A7B8127-90B4-47BF-9E2C-84EF64B000BF}" srcOrd="0" destOrd="0" presId="urn:microsoft.com/office/officeart/2005/8/layout/vList2"/>
    <dgm:cxn modelId="{883BC443-755D-4CC6-B61C-A8499F0D9ED8}" type="presParOf" srcId="{940FB9C8-8258-458B-93D6-B3B6A87156AD}" destId="{E0F5E39C-0FC1-49AA-AA63-4796ACA95454}" srcOrd="1" destOrd="0" presId="urn:microsoft.com/office/officeart/2005/8/layout/vList2"/>
    <dgm:cxn modelId="{170E63D7-65F0-461D-AA32-240CEF42E2A7}" type="presParOf" srcId="{940FB9C8-8258-458B-93D6-B3B6A87156AD}" destId="{DCC9CA81-EC9D-4516-8A9F-5738D14DFA04}" srcOrd="2" destOrd="0" presId="urn:microsoft.com/office/officeart/2005/8/layout/vList2"/>
    <dgm:cxn modelId="{39831895-AE35-42D5-AB58-3F0A1D7252EF}" type="presParOf" srcId="{940FB9C8-8258-458B-93D6-B3B6A87156AD}" destId="{CCACDF0B-19DD-465A-A956-E51BDDCF047B}" srcOrd="3" destOrd="0" presId="urn:microsoft.com/office/officeart/2005/8/layout/vList2"/>
    <dgm:cxn modelId="{EB3D3838-7F74-4592-B86A-2E506D583D3E}" type="presParOf" srcId="{940FB9C8-8258-458B-93D6-B3B6A87156AD}" destId="{51F17E02-4377-4C9C-AD35-E419D6D352D7}" srcOrd="4" destOrd="0" presId="urn:microsoft.com/office/officeart/2005/8/layout/vList2"/>
    <dgm:cxn modelId="{70C9F629-D91E-4F49-9A57-77167E2AC7AD}" type="presParOf" srcId="{940FB9C8-8258-458B-93D6-B3B6A87156AD}" destId="{130C1242-7108-4AE7-B3F7-4A63EB3E8200}" srcOrd="5" destOrd="0" presId="urn:microsoft.com/office/officeart/2005/8/layout/vList2"/>
    <dgm:cxn modelId="{8B77229E-D3CD-4840-8765-80989BCE06D5}" type="presParOf" srcId="{940FB9C8-8258-458B-93D6-B3B6A87156AD}" destId="{10E1E5A8-4FDB-46E2-83BF-C06843A7F770}" srcOrd="6" destOrd="0" presId="urn:microsoft.com/office/officeart/2005/8/layout/vList2"/>
    <dgm:cxn modelId="{F5249685-F5E3-4EFE-8285-43667A3C36B2}" type="presParOf" srcId="{940FB9C8-8258-458B-93D6-B3B6A87156AD}" destId="{FAFD6FFE-9B69-487C-9095-9250B2014C2B}" srcOrd="7" destOrd="0" presId="urn:microsoft.com/office/officeart/2005/8/layout/vList2"/>
    <dgm:cxn modelId="{17DFF008-84C1-4941-A76C-B9D6C74C7C2D}" type="presParOf" srcId="{940FB9C8-8258-458B-93D6-B3B6A87156AD}" destId="{3FA407A0-8CDE-4A7C-8A9C-6398A0D936DD}" srcOrd="8" destOrd="0" presId="urn:microsoft.com/office/officeart/2005/8/layout/vList2"/>
    <dgm:cxn modelId="{0F6C0E4F-6A3C-432B-B9CF-28350BB4A6C0}" type="presParOf" srcId="{940FB9C8-8258-458B-93D6-B3B6A87156AD}" destId="{FF008FE2-7C5E-4EBB-B569-FFCDA702FA8A}" srcOrd="9" destOrd="0" presId="urn:microsoft.com/office/officeart/2005/8/layout/vList2"/>
    <dgm:cxn modelId="{8A23AE4A-0020-4F6D-8878-9AEF3861FDAB}" type="presParOf" srcId="{940FB9C8-8258-458B-93D6-B3B6A87156AD}" destId="{A8D32D2E-7F53-48C7-BAB1-AFCFEC75FAA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008644-773C-450F-A3BE-0656BDB0EEC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A12F9F1-605A-49B6-B24E-40B3EE04ABEB}">
      <dgm:prSet/>
      <dgm:spPr/>
      <dgm:t>
        <a:bodyPr/>
        <a:lstStyle/>
        <a:p>
          <a:r>
            <a:rPr lang="en-US"/>
            <a:t>LOVE GOD (MATTHEW 22:36-40) GOD MUST BE THE FIRST PRIORITY FOR ANY CHRISTIAN LEADER</a:t>
          </a:r>
        </a:p>
      </dgm:t>
    </dgm:pt>
    <dgm:pt modelId="{8DFBD301-8D74-425D-A215-29F837C0A732}" type="parTrans" cxnId="{A64DB0FA-20F6-4BB0-AFEF-A6F860460299}">
      <dgm:prSet/>
      <dgm:spPr/>
      <dgm:t>
        <a:bodyPr/>
        <a:lstStyle/>
        <a:p>
          <a:endParaRPr lang="en-US"/>
        </a:p>
      </dgm:t>
    </dgm:pt>
    <dgm:pt modelId="{30A3ADAC-B066-4DAC-999A-93A3EEF1E7E3}" type="sibTrans" cxnId="{A64DB0FA-20F6-4BB0-AFEF-A6F860460299}">
      <dgm:prSet/>
      <dgm:spPr/>
      <dgm:t>
        <a:bodyPr/>
        <a:lstStyle/>
        <a:p>
          <a:endParaRPr lang="en-US"/>
        </a:p>
      </dgm:t>
    </dgm:pt>
    <dgm:pt modelId="{8D8B3163-3256-411C-B46F-E61CF8778175}">
      <dgm:prSet/>
      <dgm:spPr/>
      <dgm:t>
        <a:bodyPr/>
        <a:lstStyle/>
        <a:p>
          <a:r>
            <a:rPr lang="en-US"/>
            <a:t>SERVANTHOOD (JOHN 13:13-16) WE WANT TO BE LIKE JESUS, AND JESUS CAME AS A SERVANT</a:t>
          </a:r>
        </a:p>
      </dgm:t>
    </dgm:pt>
    <dgm:pt modelId="{F4F7F36A-BC7F-49A1-AC05-953B7F5BEC8D}" type="parTrans" cxnId="{6E50CB9B-1ED2-4EE7-80D0-4AD590BF1B53}">
      <dgm:prSet/>
      <dgm:spPr/>
      <dgm:t>
        <a:bodyPr/>
        <a:lstStyle/>
        <a:p>
          <a:endParaRPr lang="en-US"/>
        </a:p>
      </dgm:t>
    </dgm:pt>
    <dgm:pt modelId="{E2ABC1A3-C353-493F-B09B-42231FE93AAD}" type="sibTrans" cxnId="{6E50CB9B-1ED2-4EE7-80D0-4AD590BF1B53}">
      <dgm:prSet/>
      <dgm:spPr/>
      <dgm:t>
        <a:bodyPr/>
        <a:lstStyle/>
        <a:p>
          <a:endParaRPr lang="en-US"/>
        </a:p>
      </dgm:t>
    </dgm:pt>
    <dgm:pt modelId="{13CBEACD-AA0C-4A0F-A94A-E3B1B3E28CB0}">
      <dgm:prSet/>
      <dgm:spPr/>
      <dgm:t>
        <a:bodyPr/>
        <a:lstStyle/>
        <a:p>
          <a:r>
            <a:rPr lang="en-US"/>
            <a:t>INITIATIVE ( 1CORINTHIANS 12:4-12) LEADERS ARE TEAM PLAYERS WHO SEE A NEED AND MEET IT.</a:t>
          </a:r>
        </a:p>
      </dgm:t>
    </dgm:pt>
    <dgm:pt modelId="{61FB74A7-1BEA-43E2-B67B-4D37DB4D8D41}" type="parTrans" cxnId="{C7D0CACB-B44E-4CBC-B2D1-2EC2DB05950B}">
      <dgm:prSet/>
      <dgm:spPr/>
      <dgm:t>
        <a:bodyPr/>
        <a:lstStyle/>
        <a:p>
          <a:endParaRPr lang="en-US"/>
        </a:p>
      </dgm:t>
    </dgm:pt>
    <dgm:pt modelId="{2D76FBFE-0420-4E20-ACEA-EFAB610B56EB}" type="sibTrans" cxnId="{C7D0CACB-B44E-4CBC-B2D1-2EC2DB05950B}">
      <dgm:prSet/>
      <dgm:spPr/>
      <dgm:t>
        <a:bodyPr/>
        <a:lstStyle/>
        <a:p>
          <a:endParaRPr lang="en-US"/>
        </a:p>
      </dgm:t>
    </dgm:pt>
    <dgm:pt modelId="{B9F66478-6573-465A-92B0-38BBBF8D65F2}">
      <dgm:prSet/>
      <dgm:spPr/>
      <dgm:t>
        <a:bodyPr/>
        <a:lstStyle/>
        <a:p>
          <a:r>
            <a:rPr lang="en-US"/>
            <a:t>CONSISTENCY ( PHILIPPIANS 2:19-20) LEADERS ARE FINISHERS WHO KEEP THEIR WORD.</a:t>
          </a:r>
        </a:p>
      </dgm:t>
    </dgm:pt>
    <dgm:pt modelId="{7C1C07A3-E94B-4D95-AF6E-0EE22EAB9AD8}" type="parTrans" cxnId="{20BAAD05-3C23-4D05-9813-E187E1F20BCA}">
      <dgm:prSet/>
      <dgm:spPr/>
      <dgm:t>
        <a:bodyPr/>
        <a:lstStyle/>
        <a:p>
          <a:endParaRPr lang="en-US"/>
        </a:p>
      </dgm:t>
    </dgm:pt>
    <dgm:pt modelId="{33A9B2C0-2439-4961-9DB8-5692C08E2E09}" type="sibTrans" cxnId="{20BAAD05-3C23-4D05-9813-E187E1F20BCA}">
      <dgm:prSet/>
      <dgm:spPr/>
      <dgm:t>
        <a:bodyPr/>
        <a:lstStyle/>
        <a:p>
          <a:endParaRPr lang="en-US"/>
        </a:p>
      </dgm:t>
    </dgm:pt>
    <dgm:pt modelId="{8442A123-E555-449E-8F22-683EA896A5D7}">
      <dgm:prSet/>
      <dgm:spPr/>
      <dgm:t>
        <a:bodyPr/>
        <a:lstStyle/>
        <a:p>
          <a:r>
            <a:rPr lang="en-US"/>
            <a:t>WARMTH ( 1 THESSALONIANS 2:8) IF YOU’RE COLD AND STANDOFFISH, IT’S HARD TO BE A CHRITIAN LEADER.  GOD IS LOVE, AND CHRISTIAN LEADERS ARE CALLED TO REFLECT CHRIST TO THOSE WE ARE LEADING.</a:t>
          </a:r>
        </a:p>
      </dgm:t>
    </dgm:pt>
    <dgm:pt modelId="{2F78CE31-1CE5-45D8-826C-ADED76D59700}" type="parTrans" cxnId="{B0788F47-5D6D-4D83-9C4D-73D39DD9E4A7}">
      <dgm:prSet/>
      <dgm:spPr/>
      <dgm:t>
        <a:bodyPr/>
        <a:lstStyle/>
        <a:p>
          <a:endParaRPr lang="en-US"/>
        </a:p>
      </dgm:t>
    </dgm:pt>
    <dgm:pt modelId="{D2138AF5-F52E-4E38-9242-CD9D973506EA}" type="sibTrans" cxnId="{B0788F47-5D6D-4D83-9C4D-73D39DD9E4A7}">
      <dgm:prSet/>
      <dgm:spPr/>
      <dgm:t>
        <a:bodyPr/>
        <a:lstStyle/>
        <a:p>
          <a:endParaRPr lang="en-US"/>
        </a:p>
      </dgm:t>
    </dgm:pt>
    <dgm:pt modelId="{58CF7430-01E5-4A62-8760-43D496FE26E1}" type="pres">
      <dgm:prSet presAssocID="{9C008644-773C-450F-A3BE-0656BDB0EECC}" presName="linear" presStyleCnt="0">
        <dgm:presLayoutVars>
          <dgm:animLvl val="lvl"/>
          <dgm:resizeHandles val="exact"/>
        </dgm:presLayoutVars>
      </dgm:prSet>
      <dgm:spPr/>
    </dgm:pt>
    <dgm:pt modelId="{796EDBA7-C9BC-405D-9504-771EB5C8F57F}" type="pres">
      <dgm:prSet presAssocID="{9A12F9F1-605A-49B6-B24E-40B3EE04ABEB}" presName="parentText" presStyleLbl="node1" presStyleIdx="0" presStyleCnt="5">
        <dgm:presLayoutVars>
          <dgm:chMax val="0"/>
          <dgm:bulletEnabled val="1"/>
        </dgm:presLayoutVars>
      </dgm:prSet>
      <dgm:spPr/>
    </dgm:pt>
    <dgm:pt modelId="{5A9711DA-6CB0-4D35-BE70-41683F66B6B1}" type="pres">
      <dgm:prSet presAssocID="{30A3ADAC-B066-4DAC-999A-93A3EEF1E7E3}" presName="spacer" presStyleCnt="0"/>
      <dgm:spPr/>
    </dgm:pt>
    <dgm:pt modelId="{724DA52A-3053-4EB1-8632-131D57F17DCA}" type="pres">
      <dgm:prSet presAssocID="{8D8B3163-3256-411C-B46F-E61CF8778175}" presName="parentText" presStyleLbl="node1" presStyleIdx="1" presStyleCnt="5">
        <dgm:presLayoutVars>
          <dgm:chMax val="0"/>
          <dgm:bulletEnabled val="1"/>
        </dgm:presLayoutVars>
      </dgm:prSet>
      <dgm:spPr/>
    </dgm:pt>
    <dgm:pt modelId="{347B5FBD-D2E9-4C6E-8800-240AB39A7672}" type="pres">
      <dgm:prSet presAssocID="{E2ABC1A3-C353-493F-B09B-42231FE93AAD}" presName="spacer" presStyleCnt="0"/>
      <dgm:spPr/>
    </dgm:pt>
    <dgm:pt modelId="{17884B2A-E0D3-411C-BF78-72A908FCF05F}" type="pres">
      <dgm:prSet presAssocID="{13CBEACD-AA0C-4A0F-A94A-E3B1B3E28CB0}" presName="parentText" presStyleLbl="node1" presStyleIdx="2" presStyleCnt="5">
        <dgm:presLayoutVars>
          <dgm:chMax val="0"/>
          <dgm:bulletEnabled val="1"/>
        </dgm:presLayoutVars>
      </dgm:prSet>
      <dgm:spPr/>
    </dgm:pt>
    <dgm:pt modelId="{2130D408-3308-4F16-8E58-2528A8B8ED8D}" type="pres">
      <dgm:prSet presAssocID="{2D76FBFE-0420-4E20-ACEA-EFAB610B56EB}" presName="spacer" presStyleCnt="0"/>
      <dgm:spPr/>
    </dgm:pt>
    <dgm:pt modelId="{CDF25C95-EC03-4DF1-B3AC-E7CC4C56D5B3}" type="pres">
      <dgm:prSet presAssocID="{B9F66478-6573-465A-92B0-38BBBF8D65F2}" presName="parentText" presStyleLbl="node1" presStyleIdx="3" presStyleCnt="5">
        <dgm:presLayoutVars>
          <dgm:chMax val="0"/>
          <dgm:bulletEnabled val="1"/>
        </dgm:presLayoutVars>
      </dgm:prSet>
      <dgm:spPr/>
    </dgm:pt>
    <dgm:pt modelId="{11454A29-44FF-4880-AF4A-1400C30DA3D5}" type="pres">
      <dgm:prSet presAssocID="{33A9B2C0-2439-4961-9DB8-5692C08E2E09}" presName="spacer" presStyleCnt="0"/>
      <dgm:spPr/>
    </dgm:pt>
    <dgm:pt modelId="{64215358-5FA9-4218-9F48-D836AFADA7AF}" type="pres">
      <dgm:prSet presAssocID="{8442A123-E555-449E-8F22-683EA896A5D7}" presName="parentText" presStyleLbl="node1" presStyleIdx="4" presStyleCnt="5">
        <dgm:presLayoutVars>
          <dgm:chMax val="0"/>
          <dgm:bulletEnabled val="1"/>
        </dgm:presLayoutVars>
      </dgm:prSet>
      <dgm:spPr/>
    </dgm:pt>
  </dgm:ptLst>
  <dgm:cxnLst>
    <dgm:cxn modelId="{20BAAD05-3C23-4D05-9813-E187E1F20BCA}" srcId="{9C008644-773C-450F-A3BE-0656BDB0EECC}" destId="{B9F66478-6573-465A-92B0-38BBBF8D65F2}" srcOrd="3" destOrd="0" parTransId="{7C1C07A3-E94B-4D95-AF6E-0EE22EAB9AD8}" sibTransId="{33A9B2C0-2439-4961-9DB8-5692C08E2E09}"/>
    <dgm:cxn modelId="{11C3D531-C2D6-4791-A99B-4C932164886B}" type="presOf" srcId="{13CBEACD-AA0C-4A0F-A94A-E3B1B3E28CB0}" destId="{17884B2A-E0D3-411C-BF78-72A908FCF05F}" srcOrd="0" destOrd="0" presId="urn:microsoft.com/office/officeart/2005/8/layout/vList2"/>
    <dgm:cxn modelId="{B0788F47-5D6D-4D83-9C4D-73D39DD9E4A7}" srcId="{9C008644-773C-450F-A3BE-0656BDB0EECC}" destId="{8442A123-E555-449E-8F22-683EA896A5D7}" srcOrd="4" destOrd="0" parTransId="{2F78CE31-1CE5-45D8-826C-ADED76D59700}" sibTransId="{D2138AF5-F52E-4E38-9242-CD9D973506EA}"/>
    <dgm:cxn modelId="{2883886F-05DD-4284-B86D-DB6118A36098}" type="presOf" srcId="{9A12F9F1-605A-49B6-B24E-40B3EE04ABEB}" destId="{796EDBA7-C9BC-405D-9504-771EB5C8F57F}" srcOrd="0" destOrd="0" presId="urn:microsoft.com/office/officeart/2005/8/layout/vList2"/>
    <dgm:cxn modelId="{C1685C7E-38A1-4B4A-943E-9D9D83AA2CF2}" type="presOf" srcId="{8442A123-E555-449E-8F22-683EA896A5D7}" destId="{64215358-5FA9-4218-9F48-D836AFADA7AF}" srcOrd="0" destOrd="0" presId="urn:microsoft.com/office/officeart/2005/8/layout/vList2"/>
    <dgm:cxn modelId="{D64F2893-9D29-4BB1-AE78-611DF96E1536}" type="presOf" srcId="{8D8B3163-3256-411C-B46F-E61CF8778175}" destId="{724DA52A-3053-4EB1-8632-131D57F17DCA}" srcOrd="0" destOrd="0" presId="urn:microsoft.com/office/officeart/2005/8/layout/vList2"/>
    <dgm:cxn modelId="{6E50CB9B-1ED2-4EE7-80D0-4AD590BF1B53}" srcId="{9C008644-773C-450F-A3BE-0656BDB0EECC}" destId="{8D8B3163-3256-411C-B46F-E61CF8778175}" srcOrd="1" destOrd="0" parTransId="{F4F7F36A-BC7F-49A1-AC05-953B7F5BEC8D}" sibTransId="{E2ABC1A3-C353-493F-B09B-42231FE93AAD}"/>
    <dgm:cxn modelId="{C7D0CACB-B44E-4CBC-B2D1-2EC2DB05950B}" srcId="{9C008644-773C-450F-A3BE-0656BDB0EECC}" destId="{13CBEACD-AA0C-4A0F-A94A-E3B1B3E28CB0}" srcOrd="2" destOrd="0" parTransId="{61FB74A7-1BEA-43E2-B67B-4D37DB4D8D41}" sibTransId="{2D76FBFE-0420-4E20-ACEA-EFAB610B56EB}"/>
    <dgm:cxn modelId="{65957CD1-D856-42F7-A94A-A23CEB3E9577}" type="presOf" srcId="{9C008644-773C-450F-A3BE-0656BDB0EECC}" destId="{58CF7430-01E5-4A62-8760-43D496FE26E1}" srcOrd="0" destOrd="0" presId="urn:microsoft.com/office/officeart/2005/8/layout/vList2"/>
    <dgm:cxn modelId="{45D005F7-F1EE-4BA4-A60A-D0A3F1C70922}" type="presOf" srcId="{B9F66478-6573-465A-92B0-38BBBF8D65F2}" destId="{CDF25C95-EC03-4DF1-B3AC-E7CC4C56D5B3}" srcOrd="0" destOrd="0" presId="urn:microsoft.com/office/officeart/2005/8/layout/vList2"/>
    <dgm:cxn modelId="{A64DB0FA-20F6-4BB0-AFEF-A6F860460299}" srcId="{9C008644-773C-450F-A3BE-0656BDB0EECC}" destId="{9A12F9F1-605A-49B6-B24E-40B3EE04ABEB}" srcOrd="0" destOrd="0" parTransId="{8DFBD301-8D74-425D-A215-29F837C0A732}" sibTransId="{30A3ADAC-B066-4DAC-999A-93A3EEF1E7E3}"/>
    <dgm:cxn modelId="{FBEEE65D-B8CD-4F0A-A70F-60A11D2C5B82}" type="presParOf" srcId="{58CF7430-01E5-4A62-8760-43D496FE26E1}" destId="{796EDBA7-C9BC-405D-9504-771EB5C8F57F}" srcOrd="0" destOrd="0" presId="urn:microsoft.com/office/officeart/2005/8/layout/vList2"/>
    <dgm:cxn modelId="{1482FA34-307C-4CD8-9DEB-5BEE78D1A732}" type="presParOf" srcId="{58CF7430-01E5-4A62-8760-43D496FE26E1}" destId="{5A9711DA-6CB0-4D35-BE70-41683F66B6B1}" srcOrd="1" destOrd="0" presId="urn:microsoft.com/office/officeart/2005/8/layout/vList2"/>
    <dgm:cxn modelId="{15746A22-1FAD-4937-B7D5-75B3BF2CCFCF}" type="presParOf" srcId="{58CF7430-01E5-4A62-8760-43D496FE26E1}" destId="{724DA52A-3053-4EB1-8632-131D57F17DCA}" srcOrd="2" destOrd="0" presId="urn:microsoft.com/office/officeart/2005/8/layout/vList2"/>
    <dgm:cxn modelId="{905A28C4-3659-4FC6-B77A-6D2D21A64BE3}" type="presParOf" srcId="{58CF7430-01E5-4A62-8760-43D496FE26E1}" destId="{347B5FBD-D2E9-4C6E-8800-240AB39A7672}" srcOrd="3" destOrd="0" presId="urn:microsoft.com/office/officeart/2005/8/layout/vList2"/>
    <dgm:cxn modelId="{4A843879-931C-4C01-BB03-2476F1C43A6C}" type="presParOf" srcId="{58CF7430-01E5-4A62-8760-43D496FE26E1}" destId="{17884B2A-E0D3-411C-BF78-72A908FCF05F}" srcOrd="4" destOrd="0" presId="urn:microsoft.com/office/officeart/2005/8/layout/vList2"/>
    <dgm:cxn modelId="{E3F4CB32-9536-4BF0-A543-DD1B3D3861E8}" type="presParOf" srcId="{58CF7430-01E5-4A62-8760-43D496FE26E1}" destId="{2130D408-3308-4F16-8E58-2528A8B8ED8D}" srcOrd="5" destOrd="0" presId="urn:microsoft.com/office/officeart/2005/8/layout/vList2"/>
    <dgm:cxn modelId="{1C427115-A751-46B2-856D-203D6A9CC5D3}" type="presParOf" srcId="{58CF7430-01E5-4A62-8760-43D496FE26E1}" destId="{CDF25C95-EC03-4DF1-B3AC-E7CC4C56D5B3}" srcOrd="6" destOrd="0" presId="urn:microsoft.com/office/officeart/2005/8/layout/vList2"/>
    <dgm:cxn modelId="{5A03588D-22D5-44BE-83CE-B3B99AE25326}" type="presParOf" srcId="{58CF7430-01E5-4A62-8760-43D496FE26E1}" destId="{11454A29-44FF-4880-AF4A-1400C30DA3D5}" srcOrd="7" destOrd="0" presId="urn:microsoft.com/office/officeart/2005/8/layout/vList2"/>
    <dgm:cxn modelId="{8A627BD6-6BD6-4397-BAED-7AB574C024B3}" type="presParOf" srcId="{58CF7430-01E5-4A62-8760-43D496FE26E1}" destId="{64215358-5FA9-4218-9F48-D836AFADA7A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92C3DB-5267-4913-9402-04D3AD63009B}"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ED2B36B3-7543-45BD-9682-D82253E0EBC2}">
      <dgm:prSet/>
      <dgm:spPr/>
      <dgm:t>
        <a:bodyPr/>
        <a:lstStyle/>
        <a:p>
          <a:r>
            <a:rPr lang="en-US"/>
            <a:t>Question 3</a:t>
          </a:r>
        </a:p>
      </dgm:t>
    </dgm:pt>
    <dgm:pt modelId="{6A6D532C-2479-4E77-A2E2-72E934D6DC25}" type="parTrans" cxnId="{24162D45-85F4-4ABC-A2BA-CA701A323BC0}">
      <dgm:prSet/>
      <dgm:spPr/>
      <dgm:t>
        <a:bodyPr/>
        <a:lstStyle/>
        <a:p>
          <a:endParaRPr lang="en-US"/>
        </a:p>
      </dgm:t>
    </dgm:pt>
    <dgm:pt modelId="{7FA01162-2997-4C5D-8FC0-964317418561}" type="sibTrans" cxnId="{24162D45-85F4-4ABC-A2BA-CA701A323BC0}">
      <dgm:prSet/>
      <dgm:spPr/>
      <dgm:t>
        <a:bodyPr/>
        <a:lstStyle/>
        <a:p>
          <a:endParaRPr lang="en-US"/>
        </a:p>
      </dgm:t>
    </dgm:pt>
    <dgm:pt modelId="{8D8A1C20-4F36-444C-9B05-97514DB1DF29}">
      <dgm:prSet/>
      <dgm:spPr/>
      <dgm:t>
        <a:bodyPr/>
        <a:lstStyle/>
        <a:p>
          <a:r>
            <a:rPr lang="en-US"/>
            <a:t>Isaiah prophesies about the coming Messiah.  How did Jesus’s ministry fulfill this prophecy?</a:t>
          </a:r>
        </a:p>
      </dgm:t>
    </dgm:pt>
    <dgm:pt modelId="{F3183BC6-BAC4-4A54-A724-A9EEEC0481C6}" type="parTrans" cxnId="{809861CB-CC42-4F1C-BF50-454A49840C4F}">
      <dgm:prSet/>
      <dgm:spPr/>
      <dgm:t>
        <a:bodyPr/>
        <a:lstStyle/>
        <a:p>
          <a:endParaRPr lang="en-US"/>
        </a:p>
      </dgm:t>
    </dgm:pt>
    <dgm:pt modelId="{CE925265-03D2-4BE5-9BD2-3B68BF319428}" type="sibTrans" cxnId="{809861CB-CC42-4F1C-BF50-454A49840C4F}">
      <dgm:prSet/>
      <dgm:spPr/>
      <dgm:t>
        <a:bodyPr/>
        <a:lstStyle/>
        <a:p>
          <a:endParaRPr lang="en-US"/>
        </a:p>
      </dgm:t>
    </dgm:pt>
    <dgm:pt modelId="{BE61CC80-D29D-4555-B3B0-523CA4746AE7}">
      <dgm:prSet/>
      <dgm:spPr/>
      <dgm:t>
        <a:bodyPr/>
        <a:lstStyle/>
        <a:p>
          <a:r>
            <a:rPr lang="en-US"/>
            <a:t>Question 4</a:t>
          </a:r>
        </a:p>
      </dgm:t>
    </dgm:pt>
    <dgm:pt modelId="{CB4DA18A-D5AF-48C9-A9CC-47DBB412A692}" type="parTrans" cxnId="{C498A133-0C78-44BB-9342-9EB4ED04A4AE}">
      <dgm:prSet/>
      <dgm:spPr/>
      <dgm:t>
        <a:bodyPr/>
        <a:lstStyle/>
        <a:p>
          <a:endParaRPr lang="en-US"/>
        </a:p>
      </dgm:t>
    </dgm:pt>
    <dgm:pt modelId="{F35895F6-6F69-40B1-AC92-95D8C8F5E5EF}" type="sibTrans" cxnId="{C498A133-0C78-44BB-9342-9EB4ED04A4AE}">
      <dgm:prSet/>
      <dgm:spPr/>
      <dgm:t>
        <a:bodyPr/>
        <a:lstStyle/>
        <a:p>
          <a:endParaRPr lang="en-US"/>
        </a:p>
      </dgm:t>
    </dgm:pt>
    <dgm:pt modelId="{4F3620CF-839B-45A3-B48B-33B04FFD7803}">
      <dgm:prSet/>
      <dgm:spPr/>
      <dgm:t>
        <a:bodyPr/>
        <a:lstStyle/>
        <a:p>
          <a:r>
            <a:rPr lang="en-US"/>
            <a:t>Why do we sing that Jesus is the light of the world?</a:t>
          </a:r>
        </a:p>
      </dgm:t>
    </dgm:pt>
    <dgm:pt modelId="{80A23EE0-CB7F-4DF6-90FA-C3E4C4D1D87E}" type="parTrans" cxnId="{46C9D786-58EB-4D2D-98C5-4E6DA6095CBD}">
      <dgm:prSet/>
      <dgm:spPr/>
      <dgm:t>
        <a:bodyPr/>
        <a:lstStyle/>
        <a:p>
          <a:endParaRPr lang="en-US"/>
        </a:p>
      </dgm:t>
    </dgm:pt>
    <dgm:pt modelId="{680F381E-02B2-4A85-BBA8-7A2CCDCA1BF1}" type="sibTrans" cxnId="{46C9D786-58EB-4D2D-98C5-4E6DA6095CBD}">
      <dgm:prSet/>
      <dgm:spPr/>
      <dgm:t>
        <a:bodyPr/>
        <a:lstStyle/>
        <a:p>
          <a:endParaRPr lang="en-US"/>
        </a:p>
      </dgm:t>
    </dgm:pt>
    <dgm:pt modelId="{D8543C08-F94C-49E0-B2BA-1C75A03F4492}" type="pres">
      <dgm:prSet presAssocID="{7A92C3DB-5267-4913-9402-04D3AD63009B}" presName="Name0" presStyleCnt="0">
        <dgm:presLayoutVars>
          <dgm:dir/>
          <dgm:animLvl val="lvl"/>
          <dgm:resizeHandles val="exact"/>
        </dgm:presLayoutVars>
      </dgm:prSet>
      <dgm:spPr/>
    </dgm:pt>
    <dgm:pt modelId="{A588AE2F-0C74-4B4C-BDE3-C90A17BE4021}" type="pres">
      <dgm:prSet presAssocID="{ED2B36B3-7543-45BD-9682-D82253E0EBC2}" presName="linNode" presStyleCnt="0"/>
      <dgm:spPr/>
    </dgm:pt>
    <dgm:pt modelId="{98C08E8E-3A38-464D-88F6-83F76F0D7BBF}" type="pres">
      <dgm:prSet presAssocID="{ED2B36B3-7543-45BD-9682-D82253E0EBC2}" presName="parentText" presStyleLbl="alignNode1" presStyleIdx="0" presStyleCnt="2">
        <dgm:presLayoutVars>
          <dgm:chMax val="1"/>
          <dgm:bulletEnabled/>
        </dgm:presLayoutVars>
      </dgm:prSet>
      <dgm:spPr/>
    </dgm:pt>
    <dgm:pt modelId="{4B10DB63-C09A-423E-925A-0FB380292A0E}" type="pres">
      <dgm:prSet presAssocID="{ED2B36B3-7543-45BD-9682-D82253E0EBC2}" presName="descendantText" presStyleLbl="alignAccFollowNode1" presStyleIdx="0" presStyleCnt="2">
        <dgm:presLayoutVars>
          <dgm:bulletEnabled/>
        </dgm:presLayoutVars>
      </dgm:prSet>
      <dgm:spPr/>
    </dgm:pt>
    <dgm:pt modelId="{637464F8-7BBD-410B-B9A8-EFE6A1BB507F}" type="pres">
      <dgm:prSet presAssocID="{7FA01162-2997-4C5D-8FC0-964317418561}" presName="sp" presStyleCnt="0"/>
      <dgm:spPr/>
    </dgm:pt>
    <dgm:pt modelId="{6FD8AEE1-CED5-4266-BDD7-3A0A6361C248}" type="pres">
      <dgm:prSet presAssocID="{BE61CC80-D29D-4555-B3B0-523CA4746AE7}" presName="linNode" presStyleCnt="0"/>
      <dgm:spPr/>
    </dgm:pt>
    <dgm:pt modelId="{9F10B0F1-B11F-4258-B7AF-5489B919F345}" type="pres">
      <dgm:prSet presAssocID="{BE61CC80-D29D-4555-B3B0-523CA4746AE7}" presName="parentText" presStyleLbl="alignNode1" presStyleIdx="1" presStyleCnt="2">
        <dgm:presLayoutVars>
          <dgm:chMax val="1"/>
          <dgm:bulletEnabled/>
        </dgm:presLayoutVars>
      </dgm:prSet>
      <dgm:spPr/>
    </dgm:pt>
    <dgm:pt modelId="{B68F5892-5C01-423A-AA49-425378D757CD}" type="pres">
      <dgm:prSet presAssocID="{BE61CC80-D29D-4555-B3B0-523CA4746AE7}" presName="descendantText" presStyleLbl="alignAccFollowNode1" presStyleIdx="1" presStyleCnt="2">
        <dgm:presLayoutVars>
          <dgm:bulletEnabled/>
        </dgm:presLayoutVars>
      </dgm:prSet>
      <dgm:spPr/>
    </dgm:pt>
  </dgm:ptLst>
  <dgm:cxnLst>
    <dgm:cxn modelId="{9A92FC01-AF85-4DB8-92D2-80B8F552A8A6}" type="presOf" srcId="{7A92C3DB-5267-4913-9402-04D3AD63009B}" destId="{D8543C08-F94C-49E0-B2BA-1C75A03F4492}" srcOrd="0" destOrd="0" presId="urn:microsoft.com/office/officeart/2016/7/layout/VerticalSolidActionList"/>
    <dgm:cxn modelId="{C498A133-0C78-44BB-9342-9EB4ED04A4AE}" srcId="{7A92C3DB-5267-4913-9402-04D3AD63009B}" destId="{BE61CC80-D29D-4555-B3B0-523CA4746AE7}" srcOrd="1" destOrd="0" parTransId="{CB4DA18A-D5AF-48C9-A9CC-47DBB412A692}" sibTransId="{F35895F6-6F69-40B1-AC92-95D8C8F5E5EF}"/>
    <dgm:cxn modelId="{24162D45-85F4-4ABC-A2BA-CA701A323BC0}" srcId="{7A92C3DB-5267-4913-9402-04D3AD63009B}" destId="{ED2B36B3-7543-45BD-9682-D82253E0EBC2}" srcOrd="0" destOrd="0" parTransId="{6A6D532C-2479-4E77-A2E2-72E934D6DC25}" sibTransId="{7FA01162-2997-4C5D-8FC0-964317418561}"/>
    <dgm:cxn modelId="{ACD1C946-4C49-46D6-BE46-313BADB758D5}" type="presOf" srcId="{8D8A1C20-4F36-444C-9B05-97514DB1DF29}" destId="{4B10DB63-C09A-423E-925A-0FB380292A0E}" srcOrd="0" destOrd="0" presId="urn:microsoft.com/office/officeart/2016/7/layout/VerticalSolidActionList"/>
    <dgm:cxn modelId="{D0E13357-2D8D-4566-9C2F-E56F59232C3D}" type="presOf" srcId="{BE61CC80-D29D-4555-B3B0-523CA4746AE7}" destId="{9F10B0F1-B11F-4258-B7AF-5489B919F345}" srcOrd="0" destOrd="0" presId="urn:microsoft.com/office/officeart/2016/7/layout/VerticalSolidActionList"/>
    <dgm:cxn modelId="{46C9D786-58EB-4D2D-98C5-4E6DA6095CBD}" srcId="{BE61CC80-D29D-4555-B3B0-523CA4746AE7}" destId="{4F3620CF-839B-45A3-B48B-33B04FFD7803}" srcOrd="0" destOrd="0" parTransId="{80A23EE0-CB7F-4DF6-90FA-C3E4C4D1D87E}" sibTransId="{680F381E-02B2-4A85-BBA8-7A2CCDCA1BF1}"/>
    <dgm:cxn modelId="{A378FEC7-F648-4D6D-A54D-3AAD9C405DC4}" type="presOf" srcId="{ED2B36B3-7543-45BD-9682-D82253E0EBC2}" destId="{98C08E8E-3A38-464D-88F6-83F76F0D7BBF}" srcOrd="0" destOrd="0" presId="urn:microsoft.com/office/officeart/2016/7/layout/VerticalSolidActionList"/>
    <dgm:cxn modelId="{809861CB-CC42-4F1C-BF50-454A49840C4F}" srcId="{ED2B36B3-7543-45BD-9682-D82253E0EBC2}" destId="{8D8A1C20-4F36-444C-9B05-97514DB1DF29}" srcOrd="0" destOrd="0" parTransId="{F3183BC6-BAC4-4A54-A724-A9EEEC0481C6}" sibTransId="{CE925265-03D2-4BE5-9BD2-3B68BF319428}"/>
    <dgm:cxn modelId="{52CC2AD6-0438-43E8-AB2A-115C5DF5A2B3}" type="presOf" srcId="{4F3620CF-839B-45A3-B48B-33B04FFD7803}" destId="{B68F5892-5C01-423A-AA49-425378D757CD}" srcOrd="0" destOrd="0" presId="urn:microsoft.com/office/officeart/2016/7/layout/VerticalSolidActionList"/>
    <dgm:cxn modelId="{301B926D-269D-42E6-A286-9788577D61F5}" type="presParOf" srcId="{D8543C08-F94C-49E0-B2BA-1C75A03F4492}" destId="{A588AE2F-0C74-4B4C-BDE3-C90A17BE4021}" srcOrd="0" destOrd="0" presId="urn:microsoft.com/office/officeart/2016/7/layout/VerticalSolidActionList"/>
    <dgm:cxn modelId="{BB9F24DF-35BC-440F-B3FA-468A15C2B877}" type="presParOf" srcId="{A588AE2F-0C74-4B4C-BDE3-C90A17BE4021}" destId="{98C08E8E-3A38-464D-88F6-83F76F0D7BBF}" srcOrd="0" destOrd="0" presId="urn:microsoft.com/office/officeart/2016/7/layout/VerticalSolidActionList"/>
    <dgm:cxn modelId="{AD43C40F-52DF-49E7-8FB7-45A20D63888A}" type="presParOf" srcId="{A588AE2F-0C74-4B4C-BDE3-C90A17BE4021}" destId="{4B10DB63-C09A-423E-925A-0FB380292A0E}" srcOrd="1" destOrd="0" presId="urn:microsoft.com/office/officeart/2016/7/layout/VerticalSolidActionList"/>
    <dgm:cxn modelId="{F3BBF8BB-A4DC-4078-AEF2-566D42ABC6C4}" type="presParOf" srcId="{D8543C08-F94C-49E0-B2BA-1C75A03F4492}" destId="{637464F8-7BBD-410B-B9A8-EFE6A1BB507F}" srcOrd="1" destOrd="0" presId="urn:microsoft.com/office/officeart/2016/7/layout/VerticalSolidActionList"/>
    <dgm:cxn modelId="{D366B3D9-D96B-498B-8238-CA5C65B5ADC1}" type="presParOf" srcId="{D8543C08-F94C-49E0-B2BA-1C75A03F4492}" destId="{6FD8AEE1-CED5-4266-BDD7-3A0A6361C248}" srcOrd="2" destOrd="0" presId="urn:microsoft.com/office/officeart/2016/7/layout/VerticalSolidActionList"/>
    <dgm:cxn modelId="{D9311A3D-6FB9-4417-AD0A-B4608BCC5191}" type="presParOf" srcId="{6FD8AEE1-CED5-4266-BDD7-3A0A6361C248}" destId="{9F10B0F1-B11F-4258-B7AF-5489B919F345}" srcOrd="0" destOrd="0" presId="urn:microsoft.com/office/officeart/2016/7/layout/VerticalSolidActionList"/>
    <dgm:cxn modelId="{4797391C-D7C0-4FD3-A29A-9862A2E101A9}" type="presParOf" srcId="{6FD8AEE1-CED5-4266-BDD7-3A0A6361C248}" destId="{B68F5892-5C01-423A-AA49-425378D757C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D155FC-1086-43BA-B6EC-CBC63FEDB86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F9EAE6E-95F9-4F6E-B1CD-88E7B50BC4B1}">
      <dgm:prSet/>
      <dgm:spPr/>
      <dgm:t>
        <a:bodyPr/>
        <a:lstStyle/>
        <a:p>
          <a:r>
            <a:rPr lang="en-US"/>
            <a:t>What is HOPE?</a:t>
          </a:r>
        </a:p>
      </dgm:t>
    </dgm:pt>
    <dgm:pt modelId="{D704B933-41E6-4A60-8428-67BC10455028}" type="parTrans" cxnId="{04EACF3C-7C6B-48B3-9F34-DCA0119D8D4D}">
      <dgm:prSet/>
      <dgm:spPr/>
      <dgm:t>
        <a:bodyPr/>
        <a:lstStyle/>
        <a:p>
          <a:endParaRPr lang="en-US"/>
        </a:p>
      </dgm:t>
    </dgm:pt>
    <dgm:pt modelId="{7D562604-103D-467C-869C-F6FDA987FC32}" type="sibTrans" cxnId="{04EACF3C-7C6B-48B3-9F34-DCA0119D8D4D}">
      <dgm:prSet/>
      <dgm:spPr/>
      <dgm:t>
        <a:bodyPr/>
        <a:lstStyle/>
        <a:p>
          <a:endParaRPr lang="en-US"/>
        </a:p>
      </dgm:t>
    </dgm:pt>
    <dgm:pt modelId="{D84A0D06-96D0-4512-BD57-A798F28739ED}">
      <dgm:prSet/>
      <dgm:spPr/>
      <dgm:t>
        <a:bodyPr/>
        <a:lstStyle/>
        <a:p>
          <a:r>
            <a:rPr lang="en-US"/>
            <a:t>1. </a:t>
          </a:r>
          <a:r>
            <a:rPr lang="en-US" b="1"/>
            <a:t>: </a:t>
          </a:r>
          <a:r>
            <a:rPr lang="en-US"/>
            <a:t>a</a:t>
          </a:r>
          <a:r>
            <a:rPr lang="en-US" b="1"/>
            <a:t> </a:t>
          </a:r>
          <a:r>
            <a:rPr lang="en-US"/>
            <a:t>desire accompanied by expectation of or belief in fulfillment</a:t>
          </a:r>
        </a:p>
      </dgm:t>
    </dgm:pt>
    <dgm:pt modelId="{AFEF1D6E-D303-42B1-AB8E-350B81876E2E}" type="parTrans" cxnId="{4C7E1CEA-3018-489A-AE24-D3E8D67E6FFF}">
      <dgm:prSet/>
      <dgm:spPr/>
      <dgm:t>
        <a:bodyPr/>
        <a:lstStyle/>
        <a:p>
          <a:endParaRPr lang="en-US"/>
        </a:p>
      </dgm:t>
    </dgm:pt>
    <dgm:pt modelId="{D49AE6F6-4DB6-426C-B249-652BCB2A9E14}" type="sibTrans" cxnId="{4C7E1CEA-3018-489A-AE24-D3E8D67E6FFF}">
      <dgm:prSet/>
      <dgm:spPr/>
      <dgm:t>
        <a:bodyPr/>
        <a:lstStyle/>
        <a:p>
          <a:endParaRPr lang="en-US"/>
        </a:p>
      </dgm:t>
    </dgm:pt>
    <dgm:pt modelId="{E437EE12-CA66-4FF5-B073-79BEA9090E3F}">
      <dgm:prSet/>
      <dgm:spPr/>
      <dgm:t>
        <a:bodyPr/>
        <a:lstStyle/>
        <a:p>
          <a:r>
            <a:rPr lang="en-US"/>
            <a:t>2. : to expect with confidence: TRUST</a:t>
          </a:r>
        </a:p>
      </dgm:t>
    </dgm:pt>
    <dgm:pt modelId="{29504481-A92E-43BD-92E5-F0019340BD7F}" type="parTrans" cxnId="{AE11C0F8-86CE-4B95-85B6-06D096BBF76A}">
      <dgm:prSet/>
      <dgm:spPr/>
      <dgm:t>
        <a:bodyPr/>
        <a:lstStyle/>
        <a:p>
          <a:endParaRPr lang="en-US"/>
        </a:p>
      </dgm:t>
    </dgm:pt>
    <dgm:pt modelId="{94656491-5258-4837-A4AE-63F3CB7B9A4D}" type="sibTrans" cxnId="{AE11C0F8-86CE-4B95-85B6-06D096BBF76A}">
      <dgm:prSet/>
      <dgm:spPr/>
      <dgm:t>
        <a:bodyPr/>
        <a:lstStyle/>
        <a:p>
          <a:endParaRPr lang="en-US"/>
        </a:p>
      </dgm:t>
    </dgm:pt>
    <dgm:pt modelId="{97BBE8D5-C1DC-4112-812D-E0D89D10C341}">
      <dgm:prSet/>
      <dgm:spPr/>
      <dgm:t>
        <a:bodyPr/>
        <a:lstStyle/>
        <a:p>
          <a:r>
            <a:rPr lang="en-US"/>
            <a:t>3. :grounds for believing that something good will happen </a:t>
          </a:r>
        </a:p>
      </dgm:t>
    </dgm:pt>
    <dgm:pt modelId="{EAC5EE8C-9EBA-4172-936C-494563D16655}" type="parTrans" cxnId="{5892723B-4C0E-414F-A97B-C7ABB03DC555}">
      <dgm:prSet/>
      <dgm:spPr/>
      <dgm:t>
        <a:bodyPr/>
        <a:lstStyle/>
        <a:p>
          <a:endParaRPr lang="en-US"/>
        </a:p>
      </dgm:t>
    </dgm:pt>
    <dgm:pt modelId="{474F3D84-E633-491D-B729-1B3017905F34}" type="sibTrans" cxnId="{5892723B-4C0E-414F-A97B-C7ABB03DC555}">
      <dgm:prSet/>
      <dgm:spPr/>
      <dgm:t>
        <a:bodyPr/>
        <a:lstStyle/>
        <a:p>
          <a:endParaRPr lang="en-US"/>
        </a:p>
      </dgm:t>
    </dgm:pt>
    <dgm:pt modelId="{604D5385-7172-4EB5-A7D0-31CDCA2E344E}" type="pres">
      <dgm:prSet presAssocID="{40D155FC-1086-43BA-B6EC-CBC63FEDB86D}" presName="linear" presStyleCnt="0">
        <dgm:presLayoutVars>
          <dgm:animLvl val="lvl"/>
          <dgm:resizeHandles val="exact"/>
        </dgm:presLayoutVars>
      </dgm:prSet>
      <dgm:spPr/>
    </dgm:pt>
    <dgm:pt modelId="{3E127A13-0725-4D69-AA49-F719A5CAA3FE}" type="pres">
      <dgm:prSet presAssocID="{3F9EAE6E-95F9-4F6E-B1CD-88E7B50BC4B1}" presName="parentText" presStyleLbl="node1" presStyleIdx="0" presStyleCnt="4">
        <dgm:presLayoutVars>
          <dgm:chMax val="0"/>
          <dgm:bulletEnabled val="1"/>
        </dgm:presLayoutVars>
      </dgm:prSet>
      <dgm:spPr/>
    </dgm:pt>
    <dgm:pt modelId="{6590F5A7-A35A-45E9-93C5-C13F7CEA6990}" type="pres">
      <dgm:prSet presAssocID="{7D562604-103D-467C-869C-F6FDA987FC32}" presName="spacer" presStyleCnt="0"/>
      <dgm:spPr/>
    </dgm:pt>
    <dgm:pt modelId="{83C48546-ACCC-4CE9-AC5F-3CDFAC110889}" type="pres">
      <dgm:prSet presAssocID="{D84A0D06-96D0-4512-BD57-A798F28739ED}" presName="parentText" presStyleLbl="node1" presStyleIdx="1" presStyleCnt="4">
        <dgm:presLayoutVars>
          <dgm:chMax val="0"/>
          <dgm:bulletEnabled val="1"/>
        </dgm:presLayoutVars>
      </dgm:prSet>
      <dgm:spPr/>
    </dgm:pt>
    <dgm:pt modelId="{BDDADB0A-3273-46D8-9D31-719C00D3705E}" type="pres">
      <dgm:prSet presAssocID="{D49AE6F6-4DB6-426C-B249-652BCB2A9E14}" presName="spacer" presStyleCnt="0"/>
      <dgm:spPr/>
    </dgm:pt>
    <dgm:pt modelId="{F35F6588-C7A2-4DBD-AD9F-5C7463C8CD3E}" type="pres">
      <dgm:prSet presAssocID="{E437EE12-CA66-4FF5-B073-79BEA9090E3F}" presName="parentText" presStyleLbl="node1" presStyleIdx="2" presStyleCnt="4">
        <dgm:presLayoutVars>
          <dgm:chMax val="0"/>
          <dgm:bulletEnabled val="1"/>
        </dgm:presLayoutVars>
      </dgm:prSet>
      <dgm:spPr/>
    </dgm:pt>
    <dgm:pt modelId="{25EB1CCB-64A2-4491-A9A3-3A9EFABA6739}" type="pres">
      <dgm:prSet presAssocID="{94656491-5258-4837-A4AE-63F3CB7B9A4D}" presName="spacer" presStyleCnt="0"/>
      <dgm:spPr/>
    </dgm:pt>
    <dgm:pt modelId="{13938821-2933-422B-9382-10B70B1EFAF1}" type="pres">
      <dgm:prSet presAssocID="{97BBE8D5-C1DC-4112-812D-E0D89D10C341}" presName="parentText" presStyleLbl="node1" presStyleIdx="3" presStyleCnt="4">
        <dgm:presLayoutVars>
          <dgm:chMax val="0"/>
          <dgm:bulletEnabled val="1"/>
        </dgm:presLayoutVars>
      </dgm:prSet>
      <dgm:spPr/>
    </dgm:pt>
  </dgm:ptLst>
  <dgm:cxnLst>
    <dgm:cxn modelId="{5892723B-4C0E-414F-A97B-C7ABB03DC555}" srcId="{40D155FC-1086-43BA-B6EC-CBC63FEDB86D}" destId="{97BBE8D5-C1DC-4112-812D-E0D89D10C341}" srcOrd="3" destOrd="0" parTransId="{EAC5EE8C-9EBA-4172-936C-494563D16655}" sibTransId="{474F3D84-E633-491D-B729-1B3017905F34}"/>
    <dgm:cxn modelId="{04EACF3C-7C6B-48B3-9F34-DCA0119D8D4D}" srcId="{40D155FC-1086-43BA-B6EC-CBC63FEDB86D}" destId="{3F9EAE6E-95F9-4F6E-B1CD-88E7B50BC4B1}" srcOrd="0" destOrd="0" parTransId="{D704B933-41E6-4A60-8428-67BC10455028}" sibTransId="{7D562604-103D-467C-869C-F6FDA987FC32}"/>
    <dgm:cxn modelId="{3DEA105F-DE84-47E6-BFEF-A2C9B8AF2346}" type="presOf" srcId="{E437EE12-CA66-4FF5-B073-79BEA9090E3F}" destId="{F35F6588-C7A2-4DBD-AD9F-5C7463C8CD3E}" srcOrd="0" destOrd="0" presId="urn:microsoft.com/office/officeart/2005/8/layout/vList2"/>
    <dgm:cxn modelId="{14E0E26A-B99E-4395-96C5-A9DB2C30E987}" type="presOf" srcId="{3F9EAE6E-95F9-4F6E-B1CD-88E7B50BC4B1}" destId="{3E127A13-0725-4D69-AA49-F719A5CAA3FE}" srcOrd="0" destOrd="0" presId="urn:microsoft.com/office/officeart/2005/8/layout/vList2"/>
    <dgm:cxn modelId="{001C3257-9D22-4956-A80C-B815F026966B}" type="presOf" srcId="{D84A0D06-96D0-4512-BD57-A798F28739ED}" destId="{83C48546-ACCC-4CE9-AC5F-3CDFAC110889}" srcOrd="0" destOrd="0" presId="urn:microsoft.com/office/officeart/2005/8/layout/vList2"/>
    <dgm:cxn modelId="{95E62088-0A8B-4AE9-AA1E-B4C69D9A19A6}" type="presOf" srcId="{40D155FC-1086-43BA-B6EC-CBC63FEDB86D}" destId="{604D5385-7172-4EB5-A7D0-31CDCA2E344E}" srcOrd="0" destOrd="0" presId="urn:microsoft.com/office/officeart/2005/8/layout/vList2"/>
    <dgm:cxn modelId="{D9B528CE-7AF8-4C96-83DE-86E00F1A524F}" type="presOf" srcId="{97BBE8D5-C1DC-4112-812D-E0D89D10C341}" destId="{13938821-2933-422B-9382-10B70B1EFAF1}" srcOrd="0" destOrd="0" presId="urn:microsoft.com/office/officeart/2005/8/layout/vList2"/>
    <dgm:cxn modelId="{4C7E1CEA-3018-489A-AE24-D3E8D67E6FFF}" srcId="{40D155FC-1086-43BA-B6EC-CBC63FEDB86D}" destId="{D84A0D06-96D0-4512-BD57-A798F28739ED}" srcOrd="1" destOrd="0" parTransId="{AFEF1D6E-D303-42B1-AB8E-350B81876E2E}" sibTransId="{D49AE6F6-4DB6-426C-B249-652BCB2A9E14}"/>
    <dgm:cxn modelId="{AE11C0F8-86CE-4B95-85B6-06D096BBF76A}" srcId="{40D155FC-1086-43BA-B6EC-CBC63FEDB86D}" destId="{E437EE12-CA66-4FF5-B073-79BEA9090E3F}" srcOrd="2" destOrd="0" parTransId="{29504481-A92E-43BD-92E5-F0019340BD7F}" sibTransId="{94656491-5258-4837-A4AE-63F3CB7B9A4D}"/>
    <dgm:cxn modelId="{4F15281B-A606-4B0B-B9C4-556E3C5005C5}" type="presParOf" srcId="{604D5385-7172-4EB5-A7D0-31CDCA2E344E}" destId="{3E127A13-0725-4D69-AA49-F719A5CAA3FE}" srcOrd="0" destOrd="0" presId="urn:microsoft.com/office/officeart/2005/8/layout/vList2"/>
    <dgm:cxn modelId="{48ACCA93-B426-402B-9F39-347B2F0E60FE}" type="presParOf" srcId="{604D5385-7172-4EB5-A7D0-31CDCA2E344E}" destId="{6590F5A7-A35A-45E9-93C5-C13F7CEA6990}" srcOrd="1" destOrd="0" presId="urn:microsoft.com/office/officeart/2005/8/layout/vList2"/>
    <dgm:cxn modelId="{F59C8221-C61B-4AE6-AAF0-FDCE39717845}" type="presParOf" srcId="{604D5385-7172-4EB5-A7D0-31CDCA2E344E}" destId="{83C48546-ACCC-4CE9-AC5F-3CDFAC110889}" srcOrd="2" destOrd="0" presId="urn:microsoft.com/office/officeart/2005/8/layout/vList2"/>
    <dgm:cxn modelId="{AC0633FF-6009-469E-8EF9-62FE80FED05A}" type="presParOf" srcId="{604D5385-7172-4EB5-A7D0-31CDCA2E344E}" destId="{BDDADB0A-3273-46D8-9D31-719C00D3705E}" srcOrd="3" destOrd="0" presId="urn:microsoft.com/office/officeart/2005/8/layout/vList2"/>
    <dgm:cxn modelId="{735D99D1-BB02-4AE7-9588-D9C31FD49EC7}" type="presParOf" srcId="{604D5385-7172-4EB5-A7D0-31CDCA2E344E}" destId="{F35F6588-C7A2-4DBD-AD9F-5C7463C8CD3E}" srcOrd="4" destOrd="0" presId="urn:microsoft.com/office/officeart/2005/8/layout/vList2"/>
    <dgm:cxn modelId="{42212BEA-F697-4A68-90A5-AA961E9D2407}" type="presParOf" srcId="{604D5385-7172-4EB5-A7D0-31CDCA2E344E}" destId="{25EB1CCB-64A2-4491-A9A3-3A9EFABA6739}" srcOrd="5" destOrd="0" presId="urn:microsoft.com/office/officeart/2005/8/layout/vList2"/>
    <dgm:cxn modelId="{0DB6A01F-A891-4ADD-96C2-1EDC41885773}" type="presParOf" srcId="{604D5385-7172-4EB5-A7D0-31CDCA2E344E}" destId="{13938821-2933-422B-9382-10B70B1EFAF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F0F8D-08D5-4794-9DD7-A25D3689557D}">
      <dsp:nvSpPr>
        <dsp:cNvPr id="0" name=""/>
        <dsp:cNvSpPr/>
      </dsp:nvSpPr>
      <dsp:spPr>
        <a:xfrm>
          <a:off x="1232" y="414596"/>
          <a:ext cx="4325710" cy="274682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3B346A-5D44-4A06-AB57-6183BB559431}">
      <dsp:nvSpPr>
        <dsp:cNvPr id="0" name=""/>
        <dsp:cNvSpPr/>
      </dsp:nvSpPr>
      <dsp:spPr>
        <a:xfrm>
          <a:off x="481866" y="871198"/>
          <a:ext cx="4325710" cy="274682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Show children that the main goal of a Leader is to learn how to serve</a:t>
          </a:r>
        </a:p>
      </dsp:txBody>
      <dsp:txXfrm>
        <a:off x="562318" y="951650"/>
        <a:ext cx="4164806" cy="2585922"/>
      </dsp:txXfrm>
    </dsp:sp>
    <dsp:sp modelId="{FA7B0BE9-39BD-439D-93FC-CBA47A9740C6}">
      <dsp:nvSpPr>
        <dsp:cNvPr id="0" name=""/>
        <dsp:cNvSpPr/>
      </dsp:nvSpPr>
      <dsp:spPr>
        <a:xfrm>
          <a:off x="5288211" y="414596"/>
          <a:ext cx="4325710" cy="274682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31891-A151-4951-81C5-EF41A438C05F}">
      <dsp:nvSpPr>
        <dsp:cNvPr id="0" name=""/>
        <dsp:cNvSpPr/>
      </dsp:nvSpPr>
      <dsp:spPr>
        <a:xfrm>
          <a:off x="5768846" y="871198"/>
          <a:ext cx="4325710" cy="274682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By following Jesus, God’s great servant</a:t>
          </a:r>
        </a:p>
      </dsp:txBody>
      <dsp:txXfrm>
        <a:off x="5849298" y="951650"/>
        <a:ext cx="4164806" cy="2585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90062-9727-48CF-9368-C63A06E19113}">
      <dsp:nvSpPr>
        <dsp:cNvPr id="0" name=""/>
        <dsp:cNvSpPr/>
      </dsp:nvSpPr>
      <dsp:spPr>
        <a:xfrm>
          <a:off x="0" y="40302"/>
          <a:ext cx="6513603" cy="1869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Practice what we preach. Children can’t be fooled, they have a way of seeing the real us!</a:t>
          </a:r>
        </a:p>
      </dsp:txBody>
      <dsp:txXfrm>
        <a:off x="91269" y="131571"/>
        <a:ext cx="6331065" cy="1687122"/>
      </dsp:txXfrm>
    </dsp:sp>
    <dsp:sp modelId="{AC8FD8BC-DF49-4CA9-A7AF-597B519082E8}">
      <dsp:nvSpPr>
        <dsp:cNvPr id="0" name=""/>
        <dsp:cNvSpPr/>
      </dsp:nvSpPr>
      <dsp:spPr>
        <a:xfrm>
          <a:off x="0" y="2007883"/>
          <a:ext cx="6513603" cy="18696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Train up a child in the way he should go, and when he is old, he shall not depart from it.</a:t>
          </a:r>
        </a:p>
      </dsp:txBody>
      <dsp:txXfrm>
        <a:off x="91269" y="2099152"/>
        <a:ext cx="6331065" cy="1687122"/>
      </dsp:txXfrm>
    </dsp:sp>
    <dsp:sp modelId="{391BAEBA-5183-46A2-A1FA-CAF3FC129DD0}">
      <dsp:nvSpPr>
        <dsp:cNvPr id="0" name=""/>
        <dsp:cNvSpPr/>
      </dsp:nvSpPr>
      <dsp:spPr>
        <a:xfrm>
          <a:off x="0" y="3975463"/>
          <a:ext cx="6513603" cy="18696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Proverbs 22:6</a:t>
          </a:r>
        </a:p>
      </dsp:txBody>
      <dsp:txXfrm>
        <a:off x="91269" y="4066732"/>
        <a:ext cx="6331065" cy="1687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9D203-9175-4422-BB04-34B8F55375ED}">
      <dsp:nvSpPr>
        <dsp:cNvPr id="0" name=""/>
        <dsp:cNvSpPr/>
      </dsp:nvSpPr>
      <dsp:spPr>
        <a:xfrm>
          <a:off x="0" y="102140"/>
          <a:ext cx="6513603" cy="18303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Apologize often, ask for forgiveness. </a:t>
          </a:r>
        </a:p>
      </dsp:txBody>
      <dsp:txXfrm>
        <a:off x="89351" y="191491"/>
        <a:ext cx="6334901" cy="1651653"/>
      </dsp:txXfrm>
    </dsp:sp>
    <dsp:sp modelId="{030F4CE2-8A65-4E1D-9236-27B862EFF175}">
      <dsp:nvSpPr>
        <dsp:cNvPr id="0" name=""/>
        <dsp:cNvSpPr/>
      </dsp:nvSpPr>
      <dsp:spPr>
        <a:xfrm>
          <a:off x="0" y="2027535"/>
          <a:ext cx="6513603" cy="183035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Let your children see your real faith, don’t be pressured to be perfect.  </a:t>
          </a:r>
        </a:p>
      </dsp:txBody>
      <dsp:txXfrm>
        <a:off x="89351" y="2116886"/>
        <a:ext cx="6334901" cy="1651653"/>
      </dsp:txXfrm>
    </dsp:sp>
    <dsp:sp modelId="{0C0AB5EF-51D2-45B0-ABB3-013AEADBE17F}">
      <dsp:nvSpPr>
        <dsp:cNvPr id="0" name=""/>
        <dsp:cNvSpPr/>
      </dsp:nvSpPr>
      <dsp:spPr>
        <a:xfrm>
          <a:off x="0" y="3952930"/>
          <a:ext cx="6513603" cy="183035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1 Peter 5:6 Humble yourselves before the mighty hand of God</a:t>
          </a:r>
        </a:p>
      </dsp:txBody>
      <dsp:txXfrm>
        <a:off x="89351" y="4042281"/>
        <a:ext cx="6334901" cy="16516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B8127-90B4-47BF-9E2C-84EF64B000BF}">
      <dsp:nvSpPr>
        <dsp:cNvPr id="0" name=""/>
        <dsp:cNvSpPr/>
      </dsp:nvSpPr>
      <dsp:spPr>
        <a:xfrm>
          <a:off x="0" y="667954"/>
          <a:ext cx="6513603"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ISAIAH 42 IS A PASSAGE OF HOPE AND RENEWAL</a:t>
          </a:r>
        </a:p>
      </dsp:txBody>
      <dsp:txXfrm>
        <a:off x="34906" y="702860"/>
        <a:ext cx="6443791" cy="645240"/>
      </dsp:txXfrm>
    </dsp:sp>
    <dsp:sp modelId="{DCC9CA81-EC9D-4516-8A9F-5738D14DFA04}">
      <dsp:nvSpPr>
        <dsp:cNvPr id="0" name=""/>
        <dsp:cNvSpPr/>
      </dsp:nvSpPr>
      <dsp:spPr>
        <a:xfrm>
          <a:off x="0" y="1434847"/>
          <a:ext cx="6513603" cy="7150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THIS SECTION WAS WRITTEN WHILE THE JEWS WERE ENSLAVED BY THE BABYLONIANS</a:t>
          </a:r>
        </a:p>
      </dsp:txBody>
      <dsp:txXfrm>
        <a:off x="34906" y="1469753"/>
        <a:ext cx="6443791" cy="645240"/>
      </dsp:txXfrm>
    </dsp:sp>
    <dsp:sp modelId="{51F17E02-4377-4C9C-AD35-E419D6D352D7}">
      <dsp:nvSpPr>
        <dsp:cNvPr id="0" name=""/>
        <dsp:cNvSpPr/>
      </dsp:nvSpPr>
      <dsp:spPr>
        <a:xfrm>
          <a:off x="0" y="2201740"/>
          <a:ext cx="6513603" cy="7150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QUESTION IS, WHO IS THIS “SERVANT”?</a:t>
          </a:r>
        </a:p>
      </dsp:txBody>
      <dsp:txXfrm>
        <a:off x="34906" y="2236646"/>
        <a:ext cx="6443791" cy="645240"/>
      </dsp:txXfrm>
    </dsp:sp>
    <dsp:sp modelId="{10E1E5A8-4FDB-46E2-83BF-C06843A7F770}">
      <dsp:nvSpPr>
        <dsp:cNvPr id="0" name=""/>
        <dsp:cNvSpPr/>
      </dsp:nvSpPr>
      <dsp:spPr>
        <a:xfrm>
          <a:off x="0" y="2968633"/>
          <a:ext cx="6513603" cy="7150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WAS THE SERVANT THE NATION OF ISRAEL OR WAS THE SERVANT SOMEONE ELSE?</a:t>
          </a:r>
        </a:p>
      </dsp:txBody>
      <dsp:txXfrm>
        <a:off x="34906" y="3003539"/>
        <a:ext cx="6443791" cy="645240"/>
      </dsp:txXfrm>
    </dsp:sp>
    <dsp:sp modelId="{3FA407A0-8CDE-4A7C-8A9C-6398A0D936DD}">
      <dsp:nvSpPr>
        <dsp:cNvPr id="0" name=""/>
        <dsp:cNvSpPr/>
      </dsp:nvSpPr>
      <dsp:spPr>
        <a:xfrm>
          <a:off x="0" y="3735525"/>
          <a:ext cx="6513603" cy="71505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THIS SERVANT WILL BRING ABOUT JUSTICE FOR HIS PEOPLE,OPEN THE EYES OF THE BLIND, AND OPEN THE EARS OF THE DEAF</a:t>
          </a:r>
        </a:p>
      </dsp:txBody>
      <dsp:txXfrm>
        <a:off x="34906" y="3770431"/>
        <a:ext cx="6443791" cy="645240"/>
      </dsp:txXfrm>
    </dsp:sp>
    <dsp:sp modelId="{A8D32D2E-7F53-48C7-BAB1-AFCFEC75FAAA}">
      <dsp:nvSpPr>
        <dsp:cNvPr id="0" name=""/>
        <dsp:cNvSpPr/>
      </dsp:nvSpPr>
      <dsp:spPr>
        <a:xfrm>
          <a:off x="0" y="4502418"/>
          <a:ext cx="6513603"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THIS SERVANT IS UNIQUE IN HIS RELATIONSHIP TO THE PEOPLE.</a:t>
          </a:r>
        </a:p>
      </dsp:txBody>
      <dsp:txXfrm>
        <a:off x="34906" y="4537324"/>
        <a:ext cx="6443791" cy="645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EDBA7-C9BC-405D-9504-771EB5C8F57F}">
      <dsp:nvSpPr>
        <dsp:cNvPr id="0" name=""/>
        <dsp:cNvSpPr/>
      </dsp:nvSpPr>
      <dsp:spPr>
        <a:xfrm>
          <a:off x="0" y="467316"/>
          <a:ext cx="6513603" cy="9509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LOVE GOD (MATTHEW 22:36-40) GOD MUST BE THE FIRST PRIORITY FOR ANY CHRISTIAN LEADER</a:t>
          </a:r>
        </a:p>
      </dsp:txBody>
      <dsp:txXfrm>
        <a:off x="46424" y="513740"/>
        <a:ext cx="6420755" cy="858142"/>
      </dsp:txXfrm>
    </dsp:sp>
    <dsp:sp modelId="{724DA52A-3053-4EB1-8632-131D57F17DCA}">
      <dsp:nvSpPr>
        <dsp:cNvPr id="0" name=""/>
        <dsp:cNvSpPr/>
      </dsp:nvSpPr>
      <dsp:spPr>
        <a:xfrm>
          <a:off x="0" y="1467267"/>
          <a:ext cx="6513603" cy="95099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SERVANTHOOD (JOHN 13:13-16) WE WANT TO BE LIKE JESUS, AND JESUS CAME AS A SERVANT</a:t>
          </a:r>
        </a:p>
      </dsp:txBody>
      <dsp:txXfrm>
        <a:off x="46424" y="1513691"/>
        <a:ext cx="6420755" cy="858142"/>
      </dsp:txXfrm>
    </dsp:sp>
    <dsp:sp modelId="{17884B2A-E0D3-411C-BF78-72A908FCF05F}">
      <dsp:nvSpPr>
        <dsp:cNvPr id="0" name=""/>
        <dsp:cNvSpPr/>
      </dsp:nvSpPr>
      <dsp:spPr>
        <a:xfrm>
          <a:off x="0" y="2467217"/>
          <a:ext cx="6513603" cy="95099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INITIATIVE ( 1CORINTHIANS 12:4-12) LEADERS ARE TEAM PLAYERS WHO SEE A NEED AND MEET IT.</a:t>
          </a:r>
        </a:p>
      </dsp:txBody>
      <dsp:txXfrm>
        <a:off x="46424" y="2513641"/>
        <a:ext cx="6420755" cy="858142"/>
      </dsp:txXfrm>
    </dsp:sp>
    <dsp:sp modelId="{CDF25C95-EC03-4DF1-B3AC-E7CC4C56D5B3}">
      <dsp:nvSpPr>
        <dsp:cNvPr id="0" name=""/>
        <dsp:cNvSpPr/>
      </dsp:nvSpPr>
      <dsp:spPr>
        <a:xfrm>
          <a:off x="0" y="3467168"/>
          <a:ext cx="6513603" cy="95099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CONSISTENCY ( PHILIPPIANS 2:19-20) LEADERS ARE FINISHERS WHO KEEP THEIR WORD.</a:t>
          </a:r>
        </a:p>
      </dsp:txBody>
      <dsp:txXfrm>
        <a:off x="46424" y="3513592"/>
        <a:ext cx="6420755" cy="858142"/>
      </dsp:txXfrm>
    </dsp:sp>
    <dsp:sp modelId="{64215358-5FA9-4218-9F48-D836AFADA7AF}">
      <dsp:nvSpPr>
        <dsp:cNvPr id="0" name=""/>
        <dsp:cNvSpPr/>
      </dsp:nvSpPr>
      <dsp:spPr>
        <a:xfrm>
          <a:off x="0" y="4467118"/>
          <a:ext cx="6513603" cy="9509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WARMTH ( 1 THESSALONIANS 2:8) IF YOU’RE COLD AND STANDOFFISH, IT’S HARD TO BE A CHRITIAN LEADER.  GOD IS LOVE, AND CHRISTIAN LEADERS ARE CALLED TO REFLECT CHRIST TO THOSE WE ARE LEADING.</a:t>
          </a:r>
        </a:p>
      </dsp:txBody>
      <dsp:txXfrm>
        <a:off x="46424" y="4513542"/>
        <a:ext cx="6420755" cy="858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0DB63-C09A-423E-925A-0FB380292A0E}">
      <dsp:nvSpPr>
        <dsp:cNvPr id="0" name=""/>
        <dsp:cNvSpPr/>
      </dsp:nvSpPr>
      <dsp:spPr>
        <a:xfrm>
          <a:off x="1005840" y="434"/>
          <a:ext cx="4023360" cy="240143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 tIns="609964" rIns="78064" bIns="609964" numCol="1" spcCol="1270" anchor="ctr" anchorCtr="0">
          <a:noAutofit/>
        </a:bodyPr>
        <a:lstStyle/>
        <a:p>
          <a:pPr marL="0" lvl="0" indent="0" algn="l" defTabSz="711200">
            <a:lnSpc>
              <a:spcPct val="90000"/>
            </a:lnSpc>
            <a:spcBef>
              <a:spcPct val="0"/>
            </a:spcBef>
            <a:spcAft>
              <a:spcPct val="35000"/>
            </a:spcAft>
            <a:buNone/>
          </a:pPr>
          <a:r>
            <a:rPr lang="en-US" sz="1600" kern="1200"/>
            <a:t>Isaiah prophesies about the coming Messiah.  How did Jesus’s ministry fulfill this prophecy?</a:t>
          </a:r>
        </a:p>
      </dsp:txBody>
      <dsp:txXfrm>
        <a:off x="1005840" y="434"/>
        <a:ext cx="4023360" cy="2401431"/>
      </dsp:txXfrm>
    </dsp:sp>
    <dsp:sp modelId="{98C08E8E-3A38-464D-88F6-83F76F0D7BBF}">
      <dsp:nvSpPr>
        <dsp:cNvPr id="0" name=""/>
        <dsp:cNvSpPr/>
      </dsp:nvSpPr>
      <dsp:spPr>
        <a:xfrm>
          <a:off x="0" y="434"/>
          <a:ext cx="1005840" cy="24014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26" tIns="237208" rIns="53226" bIns="237208" numCol="1" spcCol="1270" anchor="ctr" anchorCtr="0">
          <a:noAutofit/>
        </a:bodyPr>
        <a:lstStyle/>
        <a:p>
          <a:pPr marL="0" lvl="0" indent="0" algn="ctr" defTabSz="844550">
            <a:lnSpc>
              <a:spcPct val="90000"/>
            </a:lnSpc>
            <a:spcBef>
              <a:spcPct val="0"/>
            </a:spcBef>
            <a:spcAft>
              <a:spcPct val="35000"/>
            </a:spcAft>
            <a:buNone/>
          </a:pPr>
          <a:r>
            <a:rPr lang="en-US" sz="1900" kern="1200"/>
            <a:t>Question 3</a:t>
          </a:r>
        </a:p>
      </dsp:txBody>
      <dsp:txXfrm>
        <a:off x="0" y="434"/>
        <a:ext cx="1005840" cy="2401431"/>
      </dsp:txXfrm>
    </dsp:sp>
    <dsp:sp modelId="{B68F5892-5C01-423A-AA49-425378D757CD}">
      <dsp:nvSpPr>
        <dsp:cNvPr id="0" name=""/>
        <dsp:cNvSpPr/>
      </dsp:nvSpPr>
      <dsp:spPr>
        <a:xfrm>
          <a:off x="1005840" y="2545951"/>
          <a:ext cx="4023360" cy="240143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064" tIns="609964" rIns="78064" bIns="609964" numCol="1" spcCol="1270" anchor="ctr" anchorCtr="0">
          <a:noAutofit/>
        </a:bodyPr>
        <a:lstStyle/>
        <a:p>
          <a:pPr marL="0" lvl="0" indent="0" algn="l" defTabSz="711200">
            <a:lnSpc>
              <a:spcPct val="90000"/>
            </a:lnSpc>
            <a:spcBef>
              <a:spcPct val="0"/>
            </a:spcBef>
            <a:spcAft>
              <a:spcPct val="35000"/>
            </a:spcAft>
            <a:buNone/>
          </a:pPr>
          <a:r>
            <a:rPr lang="en-US" sz="1600" kern="1200"/>
            <a:t>Why do we sing that Jesus is the light of the world?</a:t>
          </a:r>
        </a:p>
      </dsp:txBody>
      <dsp:txXfrm>
        <a:off x="1005840" y="2545951"/>
        <a:ext cx="4023360" cy="2401431"/>
      </dsp:txXfrm>
    </dsp:sp>
    <dsp:sp modelId="{9F10B0F1-B11F-4258-B7AF-5489B919F345}">
      <dsp:nvSpPr>
        <dsp:cNvPr id="0" name=""/>
        <dsp:cNvSpPr/>
      </dsp:nvSpPr>
      <dsp:spPr>
        <a:xfrm>
          <a:off x="0" y="2545951"/>
          <a:ext cx="1005840" cy="240143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26" tIns="237208" rIns="53226" bIns="237208" numCol="1" spcCol="1270" anchor="ctr" anchorCtr="0">
          <a:noAutofit/>
        </a:bodyPr>
        <a:lstStyle/>
        <a:p>
          <a:pPr marL="0" lvl="0" indent="0" algn="ctr" defTabSz="844550">
            <a:lnSpc>
              <a:spcPct val="90000"/>
            </a:lnSpc>
            <a:spcBef>
              <a:spcPct val="0"/>
            </a:spcBef>
            <a:spcAft>
              <a:spcPct val="35000"/>
            </a:spcAft>
            <a:buNone/>
          </a:pPr>
          <a:r>
            <a:rPr lang="en-US" sz="1900" kern="1200"/>
            <a:t>Question 4</a:t>
          </a:r>
        </a:p>
      </dsp:txBody>
      <dsp:txXfrm>
        <a:off x="0" y="2545951"/>
        <a:ext cx="1005840" cy="24014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27A13-0725-4D69-AA49-F719A5CAA3FE}">
      <dsp:nvSpPr>
        <dsp:cNvPr id="0" name=""/>
        <dsp:cNvSpPr/>
      </dsp:nvSpPr>
      <dsp:spPr>
        <a:xfrm>
          <a:off x="0" y="262062"/>
          <a:ext cx="6513603" cy="12712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What is HOPE?</a:t>
          </a:r>
        </a:p>
      </dsp:txBody>
      <dsp:txXfrm>
        <a:off x="62055" y="324117"/>
        <a:ext cx="6389493" cy="1147095"/>
      </dsp:txXfrm>
    </dsp:sp>
    <dsp:sp modelId="{83C48546-ACCC-4CE9-AC5F-3CDFAC110889}">
      <dsp:nvSpPr>
        <dsp:cNvPr id="0" name=""/>
        <dsp:cNvSpPr/>
      </dsp:nvSpPr>
      <dsp:spPr>
        <a:xfrm>
          <a:off x="0" y="1625427"/>
          <a:ext cx="6513603" cy="12712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1. </a:t>
          </a:r>
          <a:r>
            <a:rPr lang="en-US" sz="3200" b="1" kern="1200"/>
            <a:t>: </a:t>
          </a:r>
          <a:r>
            <a:rPr lang="en-US" sz="3200" kern="1200"/>
            <a:t>a</a:t>
          </a:r>
          <a:r>
            <a:rPr lang="en-US" sz="3200" b="1" kern="1200"/>
            <a:t> </a:t>
          </a:r>
          <a:r>
            <a:rPr lang="en-US" sz="3200" kern="1200"/>
            <a:t>desire accompanied by expectation of or belief in fulfillment</a:t>
          </a:r>
        </a:p>
      </dsp:txBody>
      <dsp:txXfrm>
        <a:off x="62055" y="1687482"/>
        <a:ext cx="6389493" cy="1147095"/>
      </dsp:txXfrm>
    </dsp:sp>
    <dsp:sp modelId="{F35F6588-C7A2-4DBD-AD9F-5C7463C8CD3E}">
      <dsp:nvSpPr>
        <dsp:cNvPr id="0" name=""/>
        <dsp:cNvSpPr/>
      </dsp:nvSpPr>
      <dsp:spPr>
        <a:xfrm>
          <a:off x="0" y="2988793"/>
          <a:ext cx="6513603" cy="127120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2. : to expect with confidence: TRUST</a:t>
          </a:r>
        </a:p>
      </dsp:txBody>
      <dsp:txXfrm>
        <a:off x="62055" y="3050848"/>
        <a:ext cx="6389493" cy="1147095"/>
      </dsp:txXfrm>
    </dsp:sp>
    <dsp:sp modelId="{13938821-2933-422B-9382-10B70B1EFAF1}">
      <dsp:nvSpPr>
        <dsp:cNvPr id="0" name=""/>
        <dsp:cNvSpPr/>
      </dsp:nvSpPr>
      <dsp:spPr>
        <a:xfrm>
          <a:off x="0" y="4352158"/>
          <a:ext cx="6513603"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3. :grounds for believing that something good will happen </a:t>
          </a:r>
        </a:p>
      </dsp:txBody>
      <dsp:txXfrm>
        <a:off x="62055" y="4414213"/>
        <a:ext cx="6389493" cy="11470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5:25.790"/>
    </inkml:context>
    <inkml:brush xml:id="br0">
      <inkml:brushProperty name="width" value="0.05" units="cm"/>
      <inkml:brushProperty name="height" value="0.05" units="cm"/>
      <inkml:brushProperty name="ignorePressure" value="1"/>
    </inkml:brush>
  </inkml:definitions>
  <inkml:trace contextRef="#ctx0" brushRef="#br0">0 4,'0'-4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5:26.706"/>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6:00.044"/>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6:01.122"/>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6:02.491"/>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7:52.50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7:56.08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7:57.099"/>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7:58.963"/>
    </inkml:context>
    <inkml:brush xml:id="br0">
      <inkml:brushProperty name="width" value="0.05" units="cm"/>
      <inkml:brushProperty name="height" value="0.05" units="cm"/>
      <inkml:brushProperty name="ignorePressure" value="1"/>
    </inkml:brush>
  </inkml:definitions>
  <inkml:trace contextRef="#ctx0" brushRef="#br0">1 1,'3'0,"6"0,0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2125-85D6-492E-B071-52C110E8AF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A9521B-C5F9-49D1-941A-AD84A1E3F4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63D97F-3401-47A9-B02A-A6A6BE63F99B}"/>
              </a:ext>
            </a:extLst>
          </p:cNvPr>
          <p:cNvSpPr>
            <a:spLocks noGrp="1"/>
          </p:cNvSpPr>
          <p:nvPr>
            <p:ph type="dt" sz="half" idx="10"/>
          </p:nvPr>
        </p:nvSpPr>
        <p:spPr/>
        <p:txBody>
          <a:bodyPr/>
          <a:lstStyle/>
          <a:p>
            <a:fld id="{6B946F7F-C4F7-4F0F-9DAC-63CAB559555F}" type="datetimeFigureOut">
              <a:rPr lang="en-US" smtClean="0"/>
              <a:t>4/4/2020</a:t>
            </a:fld>
            <a:endParaRPr lang="en-US"/>
          </a:p>
        </p:txBody>
      </p:sp>
      <p:sp>
        <p:nvSpPr>
          <p:cNvPr id="5" name="Footer Placeholder 4">
            <a:extLst>
              <a:ext uri="{FF2B5EF4-FFF2-40B4-BE49-F238E27FC236}">
                <a16:creationId xmlns:a16="http://schemas.microsoft.com/office/drawing/2014/main" id="{53F9D770-2917-498E-A98E-34DA83423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AACE0-C1FB-4986-8416-D0129FB49334}"/>
              </a:ext>
            </a:extLst>
          </p:cNvPr>
          <p:cNvSpPr>
            <a:spLocks noGrp="1"/>
          </p:cNvSpPr>
          <p:nvPr>
            <p:ph type="sldNum" sz="quarter" idx="12"/>
          </p:nvPr>
        </p:nvSpPr>
        <p:spPr/>
        <p:txBody>
          <a:bodyPr/>
          <a:lstStyle/>
          <a:p>
            <a:fld id="{F7CBEFA6-DB40-411F-B358-91E53AE992C0}" type="slidenum">
              <a:rPr lang="en-US" smtClean="0"/>
              <a:t>‹#›</a:t>
            </a:fld>
            <a:endParaRPr lang="en-US"/>
          </a:p>
        </p:txBody>
      </p:sp>
    </p:spTree>
    <p:extLst>
      <p:ext uri="{BB962C8B-B14F-4D97-AF65-F5344CB8AC3E}">
        <p14:creationId xmlns:p14="http://schemas.microsoft.com/office/powerpoint/2010/main" val="82616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9B3A-CF6D-4D72-A08E-2963A50D89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882B4-C754-4739-921C-087FCDBFA3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B2519-77A8-4F16-94DA-26A2C4094231}"/>
              </a:ext>
            </a:extLst>
          </p:cNvPr>
          <p:cNvSpPr>
            <a:spLocks noGrp="1"/>
          </p:cNvSpPr>
          <p:nvPr>
            <p:ph type="dt" sz="half" idx="10"/>
          </p:nvPr>
        </p:nvSpPr>
        <p:spPr/>
        <p:txBody>
          <a:bodyPr/>
          <a:lstStyle/>
          <a:p>
            <a:fld id="{6B946F7F-C4F7-4F0F-9DAC-63CAB559555F}" type="datetimeFigureOut">
              <a:rPr lang="en-US" smtClean="0"/>
              <a:t>4/4/2020</a:t>
            </a:fld>
            <a:endParaRPr lang="en-US"/>
          </a:p>
        </p:txBody>
      </p:sp>
      <p:sp>
        <p:nvSpPr>
          <p:cNvPr id="5" name="Footer Placeholder 4">
            <a:extLst>
              <a:ext uri="{FF2B5EF4-FFF2-40B4-BE49-F238E27FC236}">
                <a16:creationId xmlns:a16="http://schemas.microsoft.com/office/drawing/2014/main" id="{4E36FC9D-2FA7-4320-807E-95D99A3AF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9C2C8-BDC8-4EC5-A74F-651F55A16394}"/>
              </a:ext>
            </a:extLst>
          </p:cNvPr>
          <p:cNvSpPr>
            <a:spLocks noGrp="1"/>
          </p:cNvSpPr>
          <p:nvPr>
            <p:ph type="sldNum" sz="quarter" idx="12"/>
          </p:nvPr>
        </p:nvSpPr>
        <p:spPr/>
        <p:txBody>
          <a:bodyPr/>
          <a:lstStyle/>
          <a:p>
            <a:fld id="{F7CBEFA6-DB40-411F-B358-91E53AE992C0}" type="slidenum">
              <a:rPr lang="en-US" smtClean="0"/>
              <a:t>‹#›</a:t>
            </a:fld>
            <a:endParaRPr lang="en-US"/>
          </a:p>
        </p:txBody>
      </p:sp>
    </p:spTree>
    <p:extLst>
      <p:ext uri="{BB962C8B-B14F-4D97-AF65-F5344CB8AC3E}">
        <p14:creationId xmlns:p14="http://schemas.microsoft.com/office/powerpoint/2010/main" val="335519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CD1189-1D19-49A8-AA09-BA9622F266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7F7BA0-ADF2-497E-8FD2-C085A59A71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4A039-3E5E-4FDE-9783-7745B1C0A470}"/>
              </a:ext>
            </a:extLst>
          </p:cNvPr>
          <p:cNvSpPr>
            <a:spLocks noGrp="1"/>
          </p:cNvSpPr>
          <p:nvPr>
            <p:ph type="dt" sz="half" idx="10"/>
          </p:nvPr>
        </p:nvSpPr>
        <p:spPr/>
        <p:txBody>
          <a:bodyPr/>
          <a:lstStyle/>
          <a:p>
            <a:fld id="{6B946F7F-C4F7-4F0F-9DAC-63CAB559555F}" type="datetimeFigureOut">
              <a:rPr lang="en-US" smtClean="0"/>
              <a:t>4/4/2020</a:t>
            </a:fld>
            <a:endParaRPr lang="en-US"/>
          </a:p>
        </p:txBody>
      </p:sp>
      <p:sp>
        <p:nvSpPr>
          <p:cNvPr id="5" name="Footer Placeholder 4">
            <a:extLst>
              <a:ext uri="{FF2B5EF4-FFF2-40B4-BE49-F238E27FC236}">
                <a16:creationId xmlns:a16="http://schemas.microsoft.com/office/drawing/2014/main" id="{1C261463-7DAE-48FE-B7C4-08410F70D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10859-DCC2-4756-B2BB-B3E3BFF1BE43}"/>
              </a:ext>
            </a:extLst>
          </p:cNvPr>
          <p:cNvSpPr>
            <a:spLocks noGrp="1"/>
          </p:cNvSpPr>
          <p:nvPr>
            <p:ph type="sldNum" sz="quarter" idx="12"/>
          </p:nvPr>
        </p:nvSpPr>
        <p:spPr/>
        <p:txBody>
          <a:bodyPr/>
          <a:lstStyle/>
          <a:p>
            <a:fld id="{F7CBEFA6-DB40-411F-B358-91E53AE992C0}" type="slidenum">
              <a:rPr lang="en-US" smtClean="0"/>
              <a:t>‹#›</a:t>
            </a:fld>
            <a:endParaRPr lang="en-US"/>
          </a:p>
        </p:txBody>
      </p:sp>
    </p:spTree>
    <p:extLst>
      <p:ext uri="{BB962C8B-B14F-4D97-AF65-F5344CB8AC3E}">
        <p14:creationId xmlns:p14="http://schemas.microsoft.com/office/powerpoint/2010/main" val="176267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8D6C5-1732-4F20-A839-C955771C1E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B373BF-7A45-4F29-A575-5278FE52E4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60015-A36D-447C-ACDD-115FCA3BB1AD}"/>
              </a:ext>
            </a:extLst>
          </p:cNvPr>
          <p:cNvSpPr>
            <a:spLocks noGrp="1"/>
          </p:cNvSpPr>
          <p:nvPr>
            <p:ph type="dt" sz="half" idx="10"/>
          </p:nvPr>
        </p:nvSpPr>
        <p:spPr/>
        <p:txBody>
          <a:bodyPr/>
          <a:lstStyle/>
          <a:p>
            <a:fld id="{6B946F7F-C4F7-4F0F-9DAC-63CAB559555F}" type="datetimeFigureOut">
              <a:rPr lang="en-US" smtClean="0"/>
              <a:t>4/4/2020</a:t>
            </a:fld>
            <a:endParaRPr lang="en-US"/>
          </a:p>
        </p:txBody>
      </p:sp>
      <p:sp>
        <p:nvSpPr>
          <p:cNvPr id="5" name="Footer Placeholder 4">
            <a:extLst>
              <a:ext uri="{FF2B5EF4-FFF2-40B4-BE49-F238E27FC236}">
                <a16:creationId xmlns:a16="http://schemas.microsoft.com/office/drawing/2014/main" id="{2919FF75-35A1-4A9F-AE9B-3A487516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80BC3-F8C2-483B-9C68-19530701861E}"/>
              </a:ext>
            </a:extLst>
          </p:cNvPr>
          <p:cNvSpPr>
            <a:spLocks noGrp="1"/>
          </p:cNvSpPr>
          <p:nvPr>
            <p:ph type="sldNum" sz="quarter" idx="12"/>
          </p:nvPr>
        </p:nvSpPr>
        <p:spPr/>
        <p:txBody>
          <a:bodyPr/>
          <a:lstStyle/>
          <a:p>
            <a:fld id="{F7CBEFA6-DB40-411F-B358-91E53AE992C0}" type="slidenum">
              <a:rPr lang="en-US" smtClean="0"/>
              <a:t>‹#›</a:t>
            </a:fld>
            <a:endParaRPr lang="en-US"/>
          </a:p>
        </p:txBody>
      </p:sp>
    </p:spTree>
    <p:extLst>
      <p:ext uri="{BB962C8B-B14F-4D97-AF65-F5344CB8AC3E}">
        <p14:creationId xmlns:p14="http://schemas.microsoft.com/office/powerpoint/2010/main" val="235840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9E50-403A-482D-B35E-5B470046F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8EA753-7195-4030-969A-FF6EEBE9F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A55ACB-EA15-4258-BEED-2512EBB284CF}"/>
              </a:ext>
            </a:extLst>
          </p:cNvPr>
          <p:cNvSpPr>
            <a:spLocks noGrp="1"/>
          </p:cNvSpPr>
          <p:nvPr>
            <p:ph type="dt" sz="half" idx="10"/>
          </p:nvPr>
        </p:nvSpPr>
        <p:spPr/>
        <p:txBody>
          <a:bodyPr/>
          <a:lstStyle/>
          <a:p>
            <a:fld id="{6B946F7F-C4F7-4F0F-9DAC-63CAB559555F}" type="datetimeFigureOut">
              <a:rPr lang="en-US" smtClean="0"/>
              <a:t>4/4/2020</a:t>
            </a:fld>
            <a:endParaRPr lang="en-US"/>
          </a:p>
        </p:txBody>
      </p:sp>
      <p:sp>
        <p:nvSpPr>
          <p:cNvPr id="5" name="Footer Placeholder 4">
            <a:extLst>
              <a:ext uri="{FF2B5EF4-FFF2-40B4-BE49-F238E27FC236}">
                <a16:creationId xmlns:a16="http://schemas.microsoft.com/office/drawing/2014/main" id="{7C7FBD21-99C4-42A2-B056-B53982333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970B8-13CD-4371-9A8C-74E5126257E4}"/>
              </a:ext>
            </a:extLst>
          </p:cNvPr>
          <p:cNvSpPr>
            <a:spLocks noGrp="1"/>
          </p:cNvSpPr>
          <p:nvPr>
            <p:ph type="sldNum" sz="quarter" idx="12"/>
          </p:nvPr>
        </p:nvSpPr>
        <p:spPr/>
        <p:txBody>
          <a:bodyPr/>
          <a:lstStyle/>
          <a:p>
            <a:fld id="{F7CBEFA6-DB40-411F-B358-91E53AE992C0}" type="slidenum">
              <a:rPr lang="en-US" smtClean="0"/>
              <a:t>‹#›</a:t>
            </a:fld>
            <a:endParaRPr lang="en-US"/>
          </a:p>
        </p:txBody>
      </p:sp>
    </p:spTree>
    <p:extLst>
      <p:ext uri="{BB962C8B-B14F-4D97-AF65-F5344CB8AC3E}">
        <p14:creationId xmlns:p14="http://schemas.microsoft.com/office/powerpoint/2010/main" val="16490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4695-FCF1-4382-BC9F-28E15C370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938CA2-B4CD-4CBE-9D78-76378469C4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9D3EB6-5A32-4B44-92DD-55F59646EB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32DB84-C8D8-42ED-9244-E91B37041182}"/>
              </a:ext>
            </a:extLst>
          </p:cNvPr>
          <p:cNvSpPr>
            <a:spLocks noGrp="1"/>
          </p:cNvSpPr>
          <p:nvPr>
            <p:ph type="dt" sz="half" idx="10"/>
          </p:nvPr>
        </p:nvSpPr>
        <p:spPr/>
        <p:txBody>
          <a:bodyPr/>
          <a:lstStyle/>
          <a:p>
            <a:fld id="{6B946F7F-C4F7-4F0F-9DAC-63CAB559555F}" type="datetimeFigureOut">
              <a:rPr lang="en-US" smtClean="0"/>
              <a:t>4/4/2020</a:t>
            </a:fld>
            <a:endParaRPr lang="en-US"/>
          </a:p>
        </p:txBody>
      </p:sp>
      <p:sp>
        <p:nvSpPr>
          <p:cNvPr id="6" name="Footer Placeholder 5">
            <a:extLst>
              <a:ext uri="{FF2B5EF4-FFF2-40B4-BE49-F238E27FC236}">
                <a16:creationId xmlns:a16="http://schemas.microsoft.com/office/drawing/2014/main" id="{DD41E6C0-1AF6-4323-A96C-81B543DAAB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C3E3A9-FB43-4E71-AAA6-C26F40D5BFC5}"/>
              </a:ext>
            </a:extLst>
          </p:cNvPr>
          <p:cNvSpPr>
            <a:spLocks noGrp="1"/>
          </p:cNvSpPr>
          <p:nvPr>
            <p:ph type="sldNum" sz="quarter" idx="12"/>
          </p:nvPr>
        </p:nvSpPr>
        <p:spPr/>
        <p:txBody>
          <a:bodyPr/>
          <a:lstStyle/>
          <a:p>
            <a:fld id="{F7CBEFA6-DB40-411F-B358-91E53AE992C0}" type="slidenum">
              <a:rPr lang="en-US" smtClean="0"/>
              <a:t>‹#›</a:t>
            </a:fld>
            <a:endParaRPr lang="en-US"/>
          </a:p>
        </p:txBody>
      </p:sp>
    </p:spTree>
    <p:extLst>
      <p:ext uri="{BB962C8B-B14F-4D97-AF65-F5344CB8AC3E}">
        <p14:creationId xmlns:p14="http://schemas.microsoft.com/office/powerpoint/2010/main" val="177051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0EFE-E308-4F3A-AECC-301D6A4576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0CD98-7337-450D-91F0-1A0041D480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AA3B56-339C-45D6-8323-9BF8CB6E6C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126B1-4CF3-45B0-8837-4642C9027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E1B31C-1348-4554-AE35-5CBE6CE1C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8AFE82-66E6-4CAB-9B3E-F0F1301D4328}"/>
              </a:ext>
            </a:extLst>
          </p:cNvPr>
          <p:cNvSpPr>
            <a:spLocks noGrp="1"/>
          </p:cNvSpPr>
          <p:nvPr>
            <p:ph type="dt" sz="half" idx="10"/>
          </p:nvPr>
        </p:nvSpPr>
        <p:spPr/>
        <p:txBody>
          <a:bodyPr/>
          <a:lstStyle/>
          <a:p>
            <a:fld id="{6B946F7F-C4F7-4F0F-9DAC-63CAB559555F}" type="datetimeFigureOut">
              <a:rPr lang="en-US" smtClean="0"/>
              <a:t>4/4/2020</a:t>
            </a:fld>
            <a:endParaRPr lang="en-US"/>
          </a:p>
        </p:txBody>
      </p:sp>
      <p:sp>
        <p:nvSpPr>
          <p:cNvPr id="8" name="Footer Placeholder 7">
            <a:extLst>
              <a:ext uri="{FF2B5EF4-FFF2-40B4-BE49-F238E27FC236}">
                <a16:creationId xmlns:a16="http://schemas.microsoft.com/office/drawing/2014/main" id="{47DB047C-36EA-4D80-9E92-CD86D9A001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9DFC21-44C3-4510-9EDA-15D187D7342E}"/>
              </a:ext>
            </a:extLst>
          </p:cNvPr>
          <p:cNvSpPr>
            <a:spLocks noGrp="1"/>
          </p:cNvSpPr>
          <p:nvPr>
            <p:ph type="sldNum" sz="quarter" idx="12"/>
          </p:nvPr>
        </p:nvSpPr>
        <p:spPr/>
        <p:txBody>
          <a:bodyPr/>
          <a:lstStyle/>
          <a:p>
            <a:fld id="{F7CBEFA6-DB40-411F-B358-91E53AE992C0}" type="slidenum">
              <a:rPr lang="en-US" smtClean="0"/>
              <a:t>‹#›</a:t>
            </a:fld>
            <a:endParaRPr lang="en-US"/>
          </a:p>
        </p:txBody>
      </p:sp>
    </p:spTree>
    <p:extLst>
      <p:ext uri="{BB962C8B-B14F-4D97-AF65-F5344CB8AC3E}">
        <p14:creationId xmlns:p14="http://schemas.microsoft.com/office/powerpoint/2010/main" val="258110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701D5-C97D-415A-AEEA-51AB5CB427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3F097-E9BF-4CAF-93A8-227FF471923B}"/>
              </a:ext>
            </a:extLst>
          </p:cNvPr>
          <p:cNvSpPr>
            <a:spLocks noGrp="1"/>
          </p:cNvSpPr>
          <p:nvPr>
            <p:ph type="dt" sz="half" idx="10"/>
          </p:nvPr>
        </p:nvSpPr>
        <p:spPr/>
        <p:txBody>
          <a:bodyPr/>
          <a:lstStyle/>
          <a:p>
            <a:fld id="{6B946F7F-C4F7-4F0F-9DAC-63CAB559555F}" type="datetimeFigureOut">
              <a:rPr lang="en-US" smtClean="0"/>
              <a:t>4/4/2020</a:t>
            </a:fld>
            <a:endParaRPr lang="en-US"/>
          </a:p>
        </p:txBody>
      </p:sp>
      <p:sp>
        <p:nvSpPr>
          <p:cNvPr id="4" name="Footer Placeholder 3">
            <a:extLst>
              <a:ext uri="{FF2B5EF4-FFF2-40B4-BE49-F238E27FC236}">
                <a16:creationId xmlns:a16="http://schemas.microsoft.com/office/drawing/2014/main" id="{F727A855-7C52-48D9-A324-D07ECB80B7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6846DE-D5B8-4264-BAF7-814D0511A549}"/>
              </a:ext>
            </a:extLst>
          </p:cNvPr>
          <p:cNvSpPr>
            <a:spLocks noGrp="1"/>
          </p:cNvSpPr>
          <p:nvPr>
            <p:ph type="sldNum" sz="quarter" idx="12"/>
          </p:nvPr>
        </p:nvSpPr>
        <p:spPr/>
        <p:txBody>
          <a:bodyPr/>
          <a:lstStyle/>
          <a:p>
            <a:fld id="{F7CBEFA6-DB40-411F-B358-91E53AE992C0}" type="slidenum">
              <a:rPr lang="en-US" smtClean="0"/>
              <a:t>‹#›</a:t>
            </a:fld>
            <a:endParaRPr lang="en-US"/>
          </a:p>
        </p:txBody>
      </p:sp>
    </p:spTree>
    <p:extLst>
      <p:ext uri="{BB962C8B-B14F-4D97-AF65-F5344CB8AC3E}">
        <p14:creationId xmlns:p14="http://schemas.microsoft.com/office/powerpoint/2010/main" val="159097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58A64-4975-4D4B-B17B-0AD0229D875A}"/>
              </a:ext>
            </a:extLst>
          </p:cNvPr>
          <p:cNvSpPr>
            <a:spLocks noGrp="1"/>
          </p:cNvSpPr>
          <p:nvPr>
            <p:ph type="dt" sz="half" idx="10"/>
          </p:nvPr>
        </p:nvSpPr>
        <p:spPr/>
        <p:txBody>
          <a:bodyPr/>
          <a:lstStyle/>
          <a:p>
            <a:fld id="{6B946F7F-C4F7-4F0F-9DAC-63CAB559555F}" type="datetimeFigureOut">
              <a:rPr lang="en-US" smtClean="0"/>
              <a:t>4/4/2020</a:t>
            </a:fld>
            <a:endParaRPr lang="en-US"/>
          </a:p>
        </p:txBody>
      </p:sp>
      <p:sp>
        <p:nvSpPr>
          <p:cNvPr id="3" name="Footer Placeholder 2">
            <a:extLst>
              <a:ext uri="{FF2B5EF4-FFF2-40B4-BE49-F238E27FC236}">
                <a16:creationId xmlns:a16="http://schemas.microsoft.com/office/drawing/2014/main" id="{D6734DE2-F89F-4F54-A6AF-DC3524DF40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64515B-9EBC-4A50-8CC9-C4FBE8C19CA1}"/>
              </a:ext>
            </a:extLst>
          </p:cNvPr>
          <p:cNvSpPr>
            <a:spLocks noGrp="1"/>
          </p:cNvSpPr>
          <p:nvPr>
            <p:ph type="sldNum" sz="quarter" idx="12"/>
          </p:nvPr>
        </p:nvSpPr>
        <p:spPr/>
        <p:txBody>
          <a:bodyPr/>
          <a:lstStyle/>
          <a:p>
            <a:fld id="{F7CBEFA6-DB40-411F-B358-91E53AE992C0}" type="slidenum">
              <a:rPr lang="en-US" smtClean="0"/>
              <a:t>‹#›</a:t>
            </a:fld>
            <a:endParaRPr lang="en-US"/>
          </a:p>
        </p:txBody>
      </p:sp>
    </p:spTree>
    <p:extLst>
      <p:ext uri="{BB962C8B-B14F-4D97-AF65-F5344CB8AC3E}">
        <p14:creationId xmlns:p14="http://schemas.microsoft.com/office/powerpoint/2010/main" val="283937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3FBB-3E06-4991-9B3E-2FC54F8D7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8969D6-E2B7-4B4A-B225-3F7552BFE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1751A0-E39D-48A9-9709-8AB008294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FC25C1-7124-4F7F-AB09-828EF5764F1F}"/>
              </a:ext>
            </a:extLst>
          </p:cNvPr>
          <p:cNvSpPr>
            <a:spLocks noGrp="1"/>
          </p:cNvSpPr>
          <p:nvPr>
            <p:ph type="dt" sz="half" idx="10"/>
          </p:nvPr>
        </p:nvSpPr>
        <p:spPr/>
        <p:txBody>
          <a:bodyPr/>
          <a:lstStyle/>
          <a:p>
            <a:fld id="{6B946F7F-C4F7-4F0F-9DAC-63CAB559555F}" type="datetimeFigureOut">
              <a:rPr lang="en-US" smtClean="0"/>
              <a:t>4/4/2020</a:t>
            </a:fld>
            <a:endParaRPr lang="en-US"/>
          </a:p>
        </p:txBody>
      </p:sp>
      <p:sp>
        <p:nvSpPr>
          <p:cNvPr id="6" name="Footer Placeholder 5">
            <a:extLst>
              <a:ext uri="{FF2B5EF4-FFF2-40B4-BE49-F238E27FC236}">
                <a16:creationId xmlns:a16="http://schemas.microsoft.com/office/drawing/2014/main" id="{623BC225-E7CF-4446-99D9-1637B9244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5EDCA5-1813-4636-9BD5-689A0800ED6D}"/>
              </a:ext>
            </a:extLst>
          </p:cNvPr>
          <p:cNvSpPr>
            <a:spLocks noGrp="1"/>
          </p:cNvSpPr>
          <p:nvPr>
            <p:ph type="sldNum" sz="quarter" idx="12"/>
          </p:nvPr>
        </p:nvSpPr>
        <p:spPr/>
        <p:txBody>
          <a:bodyPr/>
          <a:lstStyle/>
          <a:p>
            <a:fld id="{F7CBEFA6-DB40-411F-B358-91E53AE992C0}" type="slidenum">
              <a:rPr lang="en-US" smtClean="0"/>
              <a:t>‹#›</a:t>
            </a:fld>
            <a:endParaRPr lang="en-US"/>
          </a:p>
        </p:txBody>
      </p:sp>
    </p:spTree>
    <p:extLst>
      <p:ext uri="{BB962C8B-B14F-4D97-AF65-F5344CB8AC3E}">
        <p14:creationId xmlns:p14="http://schemas.microsoft.com/office/powerpoint/2010/main" val="179415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E1F9-A3A1-44DF-8954-599269196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FC7F68-6FE0-4A93-BDF4-470FB3D27E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07364C-3B9F-4F52-9DC7-324D88480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A737D-7850-4E0B-9D4D-C584576B52DB}"/>
              </a:ext>
            </a:extLst>
          </p:cNvPr>
          <p:cNvSpPr>
            <a:spLocks noGrp="1"/>
          </p:cNvSpPr>
          <p:nvPr>
            <p:ph type="dt" sz="half" idx="10"/>
          </p:nvPr>
        </p:nvSpPr>
        <p:spPr/>
        <p:txBody>
          <a:bodyPr/>
          <a:lstStyle/>
          <a:p>
            <a:fld id="{6B946F7F-C4F7-4F0F-9DAC-63CAB559555F}" type="datetimeFigureOut">
              <a:rPr lang="en-US" smtClean="0"/>
              <a:t>4/4/2020</a:t>
            </a:fld>
            <a:endParaRPr lang="en-US"/>
          </a:p>
        </p:txBody>
      </p:sp>
      <p:sp>
        <p:nvSpPr>
          <p:cNvPr id="6" name="Footer Placeholder 5">
            <a:extLst>
              <a:ext uri="{FF2B5EF4-FFF2-40B4-BE49-F238E27FC236}">
                <a16:creationId xmlns:a16="http://schemas.microsoft.com/office/drawing/2014/main" id="{259D0159-7C72-45B5-9D7F-4831193EA1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F908C-0FD4-4EEB-8B50-B83D0D6C7931}"/>
              </a:ext>
            </a:extLst>
          </p:cNvPr>
          <p:cNvSpPr>
            <a:spLocks noGrp="1"/>
          </p:cNvSpPr>
          <p:nvPr>
            <p:ph type="sldNum" sz="quarter" idx="12"/>
          </p:nvPr>
        </p:nvSpPr>
        <p:spPr/>
        <p:txBody>
          <a:bodyPr/>
          <a:lstStyle/>
          <a:p>
            <a:fld id="{F7CBEFA6-DB40-411F-B358-91E53AE992C0}" type="slidenum">
              <a:rPr lang="en-US" smtClean="0"/>
              <a:t>‹#›</a:t>
            </a:fld>
            <a:endParaRPr lang="en-US"/>
          </a:p>
        </p:txBody>
      </p:sp>
    </p:spTree>
    <p:extLst>
      <p:ext uri="{BB962C8B-B14F-4D97-AF65-F5344CB8AC3E}">
        <p14:creationId xmlns:p14="http://schemas.microsoft.com/office/powerpoint/2010/main" val="110650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1D0A10-D34F-4A08-9059-6690C32CF3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D39326-3686-4A43-BC51-9164F25B7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D981D-DB34-4833-B83E-FA83602CC3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46F7F-C4F7-4F0F-9DAC-63CAB559555F}" type="datetimeFigureOut">
              <a:rPr lang="en-US" smtClean="0"/>
              <a:t>4/4/2020</a:t>
            </a:fld>
            <a:endParaRPr lang="en-US"/>
          </a:p>
        </p:txBody>
      </p:sp>
      <p:sp>
        <p:nvSpPr>
          <p:cNvPr id="5" name="Footer Placeholder 4">
            <a:extLst>
              <a:ext uri="{FF2B5EF4-FFF2-40B4-BE49-F238E27FC236}">
                <a16:creationId xmlns:a16="http://schemas.microsoft.com/office/drawing/2014/main" id="{FB1D2D44-7E65-45D9-A50A-DB50695B12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207399-6832-4515-BAC6-2BFC1DB368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BEFA6-DB40-411F-B358-91E53AE992C0}" type="slidenum">
              <a:rPr lang="en-US" smtClean="0"/>
              <a:t>‹#›</a:t>
            </a:fld>
            <a:endParaRPr lang="en-US"/>
          </a:p>
        </p:txBody>
      </p:sp>
    </p:spTree>
    <p:extLst>
      <p:ext uri="{BB962C8B-B14F-4D97-AF65-F5344CB8AC3E}">
        <p14:creationId xmlns:p14="http://schemas.microsoft.com/office/powerpoint/2010/main" val="4002789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ustomXml" Target="../ink/ink5.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customXml" Target="../ink/ink8.xml"/><Relationship Id="rId4" Type="http://schemas.openxmlformats.org/officeDocument/2006/relationships/customXml" Target="../ink/ink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68FAD18-9AB5-4040-8D0A-BAC96BF9B0B9}"/>
              </a:ext>
            </a:extLst>
          </p:cNvPr>
          <p:cNvSpPr>
            <a:spLocks noGrp="1"/>
          </p:cNvSpPr>
          <p:nvPr>
            <p:ph type="ctrTitle"/>
          </p:nvPr>
        </p:nvSpPr>
        <p:spPr>
          <a:xfrm>
            <a:off x="3045368" y="2043663"/>
            <a:ext cx="6105194" cy="2031055"/>
          </a:xfrm>
        </p:spPr>
        <p:txBody>
          <a:bodyPr>
            <a:normAutofit/>
          </a:bodyPr>
          <a:lstStyle/>
          <a:p>
            <a:r>
              <a:rPr lang="en-US" sz="5400" dirty="0">
                <a:solidFill>
                  <a:srgbClr val="FFFFFF"/>
                </a:solidFill>
              </a:rPr>
              <a:t>GOD’S JUST SERVANT</a:t>
            </a:r>
          </a:p>
        </p:txBody>
      </p:sp>
      <p:sp>
        <p:nvSpPr>
          <p:cNvPr id="3" name="Subtitle 2">
            <a:extLst>
              <a:ext uri="{FF2B5EF4-FFF2-40B4-BE49-F238E27FC236}">
                <a16:creationId xmlns:a16="http://schemas.microsoft.com/office/drawing/2014/main" id="{41272D05-6092-4530-BA0A-8E82979F9BFC}"/>
              </a:ext>
            </a:extLst>
          </p:cNvPr>
          <p:cNvSpPr>
            <a:spLocks noGrp="1"/>
          </p:cNvSpPr>
          <p:nvPr>
            <p:ph type="subTitle" idx="1"/>
          </p:nvPr>
        </p:nvSpPr>
        <p:spPr>
          <a:xfrm>
            <a:off x="3045368" y="4074718"/>
            <a:ext cx="6105194" cy="682079"/>
          </a:xfrm>
        </p:spPr>
        <p:txBody>
          <a:bodyPr>
            <a:noAutofit/>
          </a:bodyPr>
          <a:lstStyle/>
          <a:p>
            <a:r>
              <a:rPr lang="en-US" sz="1600" dirty="0">
                <a:solidFill>
                  <a:srgbClr val="FFFFFF"/>
                </a:solidFill>
              </a:rPr>
              <a:t>Sister Jean Tate – Nursery Lesson</a:t>
            </a:r>
          </a:p>
          <a:p>
            <a:r>
              <a:rPr lang="en-US" sz="1600" dirty="0">
                <a:solidFill>
                  <a:srgbClr val="FFFFFF"/>
                </a:solidFill>
              </a:rPr>
              <a:t>WAYS TO TRAIN OUR CHILDREN TO BE GOOD CHURCH LEADERS</a:t>
            </a:r>
          </a:p>
          <a:p>
            <a:r>
              <a:rPr lang="en-US" sz="1600" dirty="0">
                <a:solidFill>
                  <a:srgbClr val="FFFFFF"/>
                </a:solidFill>
              </a:rPr>
              <a:t>April 4</a:t>
            </a:r>
            <a:r>
              <a:rPr lang="en-US" sz="1600" baseline="30000" dirty="0">
                <a:solidFill>
                  <a:srgbClr val="FFFFFF"/>
                </a:solidFill>
              </a:rPr>
              <a:t>th</a:t>
            </a:r>
            <a:r>
              <a:rPr lang="en-US" sz="1600" dirty="0">
                <a:solidFill>
                  <a:srgbClr val="FFFFFF"/>
                </a:solidFill>
              </a:rPr>
              <a:t> 2020</a:t>
            </a:r>
          </a:p>
        </p:txBody>
      </p:sp>
    </p:spTree>
    <p:extLst>
      <p:ext uri="{BB962C8B-B14F-4D97-AF65-F5344CB8AC3E}">
        <p14:creationId xmlns:p14="http://schemas.microsoft.com/office/powerpoint/2010/main" val="3029397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6628" y="1783959"/>
            <a:ext cx="4645250" cy="2889114"/>
          </a:xfrm>
        </p:spPr>
        <p:txBody>
          <a:bodyPr vert="horz" lIns="91440" tIns="45720" rIns="91440" bIns="45720" rtlCol="0" anchor="b">
            <a:normAutofit/>
          </a:bodyPr>
          <a:lstStyle/>
          <a:p>
            <a:r>
              <a:rPr lang="en-US" sz="4700" kern="1200">
                <a:solidFill>
                  <a:schemeClr val="bg1"/>
                </a:solidFill>
                <a:latin typeface="+mj-lt"/>
                <a:ea typeface="+mj-ea"/>
                <a:cs typeface="+mj-cs"/>
              </a:rPr>
              <a:t>ARE YOU THE RIGHT ONE  TO LEAD ?</a:t>
            </a:r>
            <a:br>
              <a:rPr lang="en-US" sz="4700" kern="1200">
                <a:solidFill>
                  <a:schemeClr val="bg1"/>
                </a:solidFill>
                <a:latin typeface="+mj-lt"/>
                <a:ea typeface="+mj-ea"/>
                <a:cs typeface="+mj-cs"/>
              </a:rPr>
            </a:br>
            <a:endParaRPr lang="en-US" sz="4700" kern="1200">
              <a:solidFill>
                <a:schemeClr val="bg1"/>
              </a:solidFill>
              <a:latin typeface="+mj-lt"/>
              <a:ea typeface="+mj-ea"/>
              <a:cs typeface="+mj-cs"/>
            </a:endParaRPr>
          </a:p>
        </p:txBody>
      </p:sp>
      <p:sp>
        <p:nvSpPr>
          <p:cNvPr id="3" name="Text Placeholder 2"/>
          <p:cNvSpPr>
            <a:spLocks noGrp="1"/>
          </p:cNvSpPr>
          <p:nvPr>
            <p:ph type="body" idx="1"/>
          </p:nvPr>
        </p:nvSpPr>
        <p:spPr>
          <a:xfrm>
            <a:off x="6746627" y="4750893"/>
            <a:ext cx="4645250" cy="1147863"/>
          </a:xfrm>
        </p:spPr>
        <p:txBody>
          <a:bodyPr vert="horz" lIns="91440" tIns="45720" rIns="91440" bIns="45720" rtlCol="0" anchor="t">
            <a:normAutofit lnSpcReduction="10000"/>
          </a:bodyPr>
          <a:lstStyle/>
          <a:p>
            <a:endParaRPr lang="en-US" sz="1100" kern="1200" dirty="0">
              <a:solidFill>
                <a:schemeClr val="bg1"/>
              </a:solidFill>
              <a:latin typeface="+mn-lt"/>
              <a:ea typeface="+mn-ea"/>
              <a:cs typeface="+mn-cs"/>
            </a:endParaRPr>
          </a:p>
          <a:p>
            <a:r>
              <a:rPr lang="en-US" sz="1400" kern="1200" dirty="0">
                <a:solidFill>
                  <a:schemeClr val="bg1"/>
                </a:solidFill>
                <a:latin typeface="+mn-lt"/>
                <a:ea typeface="+mn-ea"/>
                <a:cs typeface="+mn-cs"/>
              </a:rPr>
              <a:t>TEEN’S CLASS</a:t>
            </a:r>
          </a:p>
          <a:p>
            <a:r>
              <a:rPr lang="en-US" sz="1400" kern="1200" dirty="0">
                <a:solidFill>
                  <a:schemeClr val="bg1"/>
                </a:solidFill>
                <a:latin typeface="+mn-lt"/>
                <a:ea typeface="+mn-ea"/>
                <a:cs typeface="+mn-cs"/>
              </a:rPr>
              <a:t>DR. JANE A. CROSSLEY</a:t>
            </a:r>
          </a:p>
          <a:p>
            <a:r>
              <a:rPr lang="en-US" sz="1400" kern="1200" dirty="0">
                <a:solidFill>
                  <a:schemeClr val="bg1"/>
                </a:solidFill>
                <a:latin typeface="+mn-lt"/>
                <a:ea typeface="+mn-ea"/>
                <a:cs typeface="+mn-cs"/>
              </a:rPr>
              <a:t>APRIL 5, 2020</a:t>
            </a:r>
          </a:p>
          <a:p>
            <a:endParaRPr lang="en-US" sz="1100" kern="1200" dirty="0">
              <a:solidFill>
                <a:schemeClr val="bg1"/>
              </a:solidFill>
              <a:latin typeface="+mn-lt"/>
              <a:ea typeface="+mn-ea"/>
              <a:cs typeface="+mn-cs"/>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419382" y="1402967"/>
            <a:ext cx="4047843" cy="2683895"/>
          </a:xfrm>
          <a:prstGeom prst="rect">
            <a:avLst/>
          </a:prstGeom>
        </p:spPr>
      </p:pic>
    </p:spTree>
    <p:extLst>
      <p:ext uri="{BB962C8B-B14F-4D97-AF65-F5344CB8AC3E}">
        <p14:creationId xmlns:p14="http://schemas.microsoft.com/office/powerpoint/2010/main" val="136312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47280" y="759805"/>
            <a:ext cx="10306520" cy="1325563"/>
          </a:xfrm>
        </p:spPr>
        <p:txBody>
          <a:bodyPr>
            <a:normAutofit/>
          </a:bodyPr>
          <a:lstStyle/>
          <a:p>
            <a:r>
              <a:rPr lang="en-US" sz="2800">
                <a:solidFill>
                  <a:srgbClr val="FFFFFF"/>
                </a:solidFill>
              </a:rPr>
              <a:t>                         ARE YOU THE RIGHT   </a:t>
            </a:r>
            <a:br>
              <a:rPr lang="en-US" sz="2800">
                <a:solidFill>
                  <a:srgbClr val="FFFFFF"/>
                </a:solidFill>
              </a:rPr>
            </a:br>
            <a:r>
              <a:rPr lang="en-US" sz="2800">
                <a:solidFill>
                  <a:srgbClr val="FFFFFF"/>
                </a:solidFill>
              </a:rPr>
              <a:t>                             ONE TO LEAD?</a:t>
            </a:r>
            <a:br>
              <a:rPr lang="en-US" sz="2800">
                <a:solidFill>
                  <a:srgbClr val="FFFFFF"/>
                </a:solidFill>
              </a:rPr>
            </a:br>
            <a:endParaRPr lang="en-US" sz="2800">
              <a:solidFill>
                <a:srgbClr val="FFFFFF"/>
              </a:solidFill>
            </a:endParaRPr>
          </a:p>
        </p:txBody>
      </p:sp>
      <p:sp>
        <p:nvSpPr>
          <p:cNvPr id="3" name="Content Placeholder 2"/>
          <p:cNvSpPr>
            <a:spLocks noGrp="1"/>
          </p:cNvSpPr>
          <p:nvPr>
            <p:ph idx="1"/>
          </p:nvPr>
        </p:nvSpPr>
        <p:spPr>
          <a:xfrm>
            <a:off x="1424904" y="2494450"/>
            <a:ext cx="4053545" cy="3563159"/>
          </a:xfrm>
        </p:spPr>
        <p:txBody>
          <a:bodyPr>
            <a:normAutofit/>
          </a:bodyPr>
          <a:lstStyle/>
          <a:p>
            <a:r>
              <a:rPr lang="en-US" sz="2000"/>
              <a:t>BIBLE TRUTH:  GOD’S JUST SERVANT</a:t>
            </a:r>
          </a:p>
          <a:p>
            <a:r>
              <a:rPr lang="en-US" sz="2000"/>
              <a:t>BIBLE BASIS: ISAIAH 42:1-9, KJV</a:t>
            </a:r>
          </a:p>
          <a:p>
            <a:r>
              <a:rPr lang="en-US" sz="2000"/>
              <a:t>MEMORY VERSE:  “BEHOLD MY SERVANT, WHOM I UPHOLD; MINE ELECT, IN WHOM MY SOUL DELIGHTED; I HAVE PUT MY SPIRIT UPON HIM: HE SHALL BRING FORTH JUDGMENT TO THE GENTILES”(ISAIAH 42:1)</a:t>
            </a:r>
          </a:p>
          <a:p>
            <a:endParaRPr lang="en-US" sz="2000"/>
          </a:p>
        </p:txBody>
      </p:sp>
      <p:pic>
        <p:nvPicPr>
          <p:cNvPr id="8" name="Picture 7"/>
          <p:cNvPicPr>
            <a:picLocks noChangeAspect="1"/>
          </p:cNvPicPr>
          <p:nvPr/>
        </p:nvPicPr>
        <p:blipFill rotWithShape="1">
          <a:blip r:embed="rId2"/>
          <a:srcRect t="1067"/>
          <a:stretch/>
        </p:blipFill>
        <p:spPr>
          <a:xfrm>
            <a:off x="6098892" y="2492376"/>
            <a:ext cx="4802404" cy="3563372"/>
          </a:xfrm>
          <a:prstGeom prst="rect">
            <a:avLst/>
          </a:prstGeom>
        </p:spPr>
      </p:pic>
      <p:sp>
        <p:nvSpPr>
          <p:cNvPr id="7" name="AutoShape 2" descr="saiah 42:3 A Faintly Burning Wick (black)"/>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2533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835104" y="1213968"/>
            <a:ext cx="3220127" cy="1715106"/>
          </a:xfrm>
        </p:spPr>
        <p:txBody>
          <a:bodyPr anchor="b">
            <a:normAutofit/>
          </a:bodyPr>
          <a:lstStyle/>
          <a:p>
            <a:r>
              <a:rPr lang="en-US" sz="3600">
                <a:solidFill>
                  <a:srgbClr val="FFFFFF"/>
                </a:solidFill>
              </a:rPr>
              <a:t>OBJECTIVES</a:t>
            </a:r>
          </a:p>
        </p:txBody>
      </p:sp>
      <p:pic>
        <p:nvPicPr>
          <p:cNvPr id="6" name="Picture 5"/>
          <p:cNvPicPr>
            <a:picLocks noChangeAspect="1"/>
          </p:cNvPicPr>
          <p:nvPr/>
        </p:nvPicPr>
        <p:blipFill rotWithShape="1">
          <a:blip r:embed="rId2"/>
          <a:srcRect l="3846" r="-2" b="-2"/>
          <a:stretch/>
        </p:blipFill>
        <p:spPr>
          <a:xfrm>
            <a:off x="804101" y="804101"/>
            <a:ext cx="6430251" cy="5249798"/>
          </a:xfrm>
          <a:prstGeom prst="rect">
            <a:avLst/>
          </a:prstGeom>
        </p:spPr>
      </p:pic>
      <p:sp>
        <p:nvSpPr>
          <p:cNvPr id="3" name="Content Placeholder 2"/>
          <p:cNvSpPr>
            <a:spLocks noGrp="1"/>
          </p:cNvSpPr>
          <p:nvPr>
            <p:ph idx="1"/>
          </p:nvPr>
        </p:nvSpPr>
        <p:spPr>
          <a:xfrm>
            <a:off x="7835105" y="3072208"/>
            <a:ext cx="3264916" cy="2660684"/>
          </a:xfrm>
        </p:spPr>
        <p:txBody>
          <a:bodyPr anchor="t">
            <a:normAutofit/>
          </a:bodyPr>
          <a:lstStyle/>
          <a:p>
            <a:r>
              <a:rPr lang="en-US" sz="1400">
                <a:solidFill>
                  <a:srgbClr val="FFFFFF"/>
                </a:solidFill>
              </a:rPr>
              <a:t>TLW DISCUSS THE PURPOSE  OF ISAIAH 42</a:t>
            </a:r>
          </a:p>
          <a:p>
            <a:r>
              <a:rPr lang="en-US" sz="1400">
                <a:solidFill>
                  <a:srgbClr val="FFFFFF"/>
                </a:solidFill>
              </a:rPr>
              <a:t>TLW DISCUSS WHO  IS THIS “SERVANT?”</a:t>
            </a:r>
          </a:p>
          <a:p>
            <a:r>
              <a:rPr lang="en-US" sz="1400">
                <a:solidFill>
                  <a:srgbClr val="FFFFFF"/>
                </a:solidFill>
              </a:rPr>
              <a:t>TLW DISCUSS  ISAIAH FORETOLD?</a:t>
            </a:r>
          </a:p>
          <a:p>
            <a:r>
              <a:rPr lang="en-US" sz="1400">
                <a:solidFill>
                  <a:srgbClr val="FFFFFF"/>
                </a:solidFill>
              </a:rPr>
              <a:t>TLW DISCUSS , “ARE YOU THE RIGHT ONE TO LEAD?”</a:t>
            </a:r>
          </a:p>
          <a:p>
            <a:r>
              <a:rPr lang="en-US" sz="1400">
                <a:solidFill>
                  <a:srgbClr val="FFFFFF"/>
                </a:solidFill>
              </a:rPr>
              <a:t>TLW DISCUSS HOW CHRISTIAN LEADERSHIP FLOWS FROM AND IS DIRECTED TOWARDS THE GOSPEL</a:t>
            </a:r>
          </a:p>
        </p:txBody>
      </p:sp>
      <p:sp>
        <p:nvSpPr>
          <p:cNvPr id="31"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AutoShape 2" descr="saiah 42:3 A Faintly Burning Wick (black)"/>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aiah 42:3 A Faintly Burning Wick (black)"/>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34448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PURPOSE OF THE PASSAGE OF ISAIAH 42</a:t>
            </a:r>
          </a:p>
        </p:txBody>
      </p:sp>
      <p:graphicFrame>
        <p:nvGraphicFramePr>
          <p:cNvPr id="13" name="Content Placeholder 2">
            <a:extLst>
              <a:ext uri="{FF2B5EF4-FFF2-40B4-BE49-F238E27FC236}">
                <a16:creationId xmlns:a16="http://schemas.microsoft.com/office/drawing/2014/main" id="{6B79EBE2-E41C-44CA-95A7-FD0884A67B50}"/>
              </a:ext>
            </a:extLst>
          </p:cNvPr>
          <p:cNvGraphicFramePr>
            <a:graphicFrameLocks noGrp="1"/>
          </p:cNvGraphicFramePr>
          <p:nvPr>
            <p:ph idx="1"/>
            <p:extLst>
              <p:ext uri="{D42A27DB-BD31-4B8C-83A1-F6EECF244321}">
                <p14:modId xmlns:p14="http://schemas.microsoft.com/office/powerpoint/2010/main" val="12359173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41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sz="3400">
                <a:solidFill>
                  <a:srgbClr val="FFFFFF"/>
                </a:solidFill>
              </a:rPr>
              <a:t>CHARACTERISTICS OF THE ONE TO LEAD AS CHRISTIAN YOUNG LEADERS</a:t>
            </a:r>
          </a:p>
        </p:txBody>
      </p:sp>
      <p:graphicFrame>
        <p:nvGraphicFramePr>
          <p:cNvPr id="5" name="Content Placeholder 2">
            <a:extLst>
              <a:ext uri="{FF2B5EF4-FFF2-40B4-BE49-F238E27FC236}">
                <a16:creationId xmlns:a16="http://schemas.microsoft.com/office/drawing/2014/main" id="{6FF71CBB-86BC-454D-925A-8060F3E73DB3}"/>
              </a:ext>
            </a:extLst>
          </p:cNvPr>
          <p:cNvGraphicFramePr>
            <a:graphicFrameLocks noGrp="1"/>
          </p:cNvGraphicFramePr>
          <p:nvPr>
            <p:ph idx="1"/>
            <p:extLst>
              <p:ext uri="{D42A27DB-BD31-4B8C-83A1-F6EECF244321}">
                <p14:modId xmlns:p14="http://schemas.microsoft.com/office/powerpoint/2010/main" val="159994685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99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6628" y="1783959"/>
            <a:ext cx="4645250" cy="2889114"/>
          </a:xfrm>
        </p:spPr>
        <p:txBody>
          <a:bodyPr anchor="b">
            <a:normAutofit/>
          </a:bodyPr>
          <a:lstStyle/>
          <a:p>
            <a:pPr algn="l"/>
            <a:r>
              <a:rPr lang="en-US" sz="3800"/>
              <a:t>LET US BE THE RIGHT LEADER</a:t>
            </a:r>
            <a:br>
              <a:rPr lang="en-US" sz="3800"/>
            </a:br>
            <a:r>
              <a:rPr lang="en-US" sz="3800"/>
              <a:t>BY LEADING LIKE JESUS</a:t>
            </a:r>
            <a:br>
              <a:rPr lang="en-US" sz="3800"/>
            </a:br>
            <a:br>
              <a:rPr lang="en-US" sz="3800"/>
            </a:br>
            <a:endParaRPr lang="en-US" sz="3800"/>
          </a:p>
        </p:txBody>
      </p:sp>
      <p:sp>
        <p:nvSpPr>
          <p:cNvPr id="4" name="Subtitle 3"/>
          <p:cNvSpPr>
            <a:spLocks noGrp="1"/>
          </p:cNvSpPr>
          <p:nvPr>
            <p:ph type="subTitle" idx="1"/>
          </p:nvPr>
        </p:nvSpPr>
        <p:spPr>
          <a:xfrm>
            <a:off x="6746627" y="4750893"/>
            <a:ext cx="4645250" cy="1147863"/>
          </a:xfrm>
        </p:spPr>
        <p:txBody>
          <a:bodyPr anchor="t">
            <a:normAutofit/>
          </a:bodyPr>
          <a:lstStyle/>
          <a:p>
            <a:pPr algn="l"/>
            <a:r>
              <a:rPr lang="en-US" sz="2000"/>
              <a:t>T</a:t>
            </a:r>
          </a:p>
        </p:txBody>
      </p:sp>
      <p:sp>
        <p:nvSpPr>
          <p:cNvPr id="1028"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tps://i1.wp.com/followingjesus.org/wp-content/uploads/2016/03/che_jesus.jpg?ssl=1"/>
          <p:cNvPicPr>
            <a:picLocks noChangeAspect="1" noChangeArrowheads="1"/>
          </p:cNvPicPr>
          <p:nvPr/>
        </p:nvPicPr>
        <p:blipFill rotWithShape="1">
          <a:blip r:embed="rId2">
            <a:extLst>
              <a:ext uri="{28A0092B-C50C-407E-A947-70E740481C1C}">
                <a14:useLocalDpi xmlns:a14="http://schemas.microsoft.com/office/drawing/2010/main" val="0"/>
              </a:ext>
            </a:extLst>
          </a:blip>
          <a:srcRect r="-1" b="5878"/>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1512848" y="3278459"/>
            <a:ext cx="9144000" cy="23417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a:p>
            <a:r>
              <a:rPr lang="en-US" sz="4800" dirty="0"/>
              <a:t>ARE YOU THE RIGHT LEADER?</a:t>
            </a:r>
            <a:r>
              <a:rPr lang="en-US" dirty="0"/>
              <a:t>!</a:t>
            </a:r>
          </a:p>
        </p:txBody>
      </p:sp>
    </p:spTree>
    <p:extLst>
      <p:ext uri="{BB962C8B-B14F-4D97-AF65-F5344CB8AC3E}">
        <p14:creationId xmlns:p14="http://schemas.microsoft.com/office/powerpoint/2010/main" val="42217066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2CBEFF-3F3B-4947-B95B-C813AEE3F019}"/>
              </a:ext>
            </a:extLst>
          </p:cNvPr>
          <p:cNvSpPr>
            <a:spLocks noGrp="1"/>
          </p:cNvSpPr>
          <p:nvPr>
            <p:ph type="title"/>
          </p:nvPr>
        </p:nvSpPr>
        <p:spPr>
          <a:xfrm>
            <a:off x="640079" y="2053641"/>
            <a:ext cx="3669161" cy="2760098"/>
          </a:xfrm>
        </p:spPr>
        <p:txBody>
          <a:bodyPr>
            <a:normAutofit/>
          </a:bodyPr>
          <a:lstStyle/>
          <a:p>
            <a:r>
              <a:rPr lang="en-US">
                <a:solidFill>
                  <a:srgbClr val="FFFFFF"/>
                </a:solidFill>
              </a:rPr>
              <a:t>GOD’S JUST SERVANT</a:t>
            </a:r>
          </a:p>
        </p:txBody>
      </p:sp>
      <p:sp>
        <p:nvSpPr>
          <p:cNvPr id="3" name="Content Placeholder 2">
            <a:extLst>
              <a:ext uri="{FF2B5EF4-FFF2-40B4-BE49-F238E27FC236}">
                <a16:creationId xmlns:a16="http://schemas.microsoft.com/office/drawing/2014/main" id="{BAFC08F4-ECE5-4FA2-B33F-68769E7CCEA2}"/>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I A JUDGS TO THE NATIONS (Isaiah 42:1-4)</a:t>
            </a:r>
          </a:p>
          <a:p>
            <a:pPr marL="0" indent="0">
              <a:buNone/>
            </a:pPr>
            <a:r>
              <a:rPr lang="en-US" sz="2400" dirty="0">
                <a:solidFill>
                  <a:srgbClr val="000000"/>
                </a:solidFill>
              </a:rPr>
              <a:t>	</a:t>
            </a:r>
          </a:p>
          <a:p>
            <a:pPr marL="0" indent="0">
              <a:buNone/>
            </a:pPr>
            <a:r>
              <a:rPr lang="en-US" sz="2400" dirty="0">
                <a:solidFill>
                  <a:srgbClr val="000000"/>
                </a:solidFill>
              </a:rPr>
              <a:t>		Elder Charles Ammons</a:t>
            </a:r>
          </a:p>
        </p:txBody>
      </p:sp>
    </p:spTree>
    <p:extLst>
      <p:ext uri="{BB962C8B-B14F-4D97-AF65-F5344CB8AC3E}">
        <p14:creationId xmlns:p14="http://schemas.microsoft.com/office/powerpoint/2010/main" val="18050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70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1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95E59CC-7059-4455-9789-EDFBBE8F5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 t="7983" r="60644" b="14447"/>
          <a:stretch/>
        </p:blipFill>
        <p:spPr>
          <a:xfrm>
            <a:off x="2777490" y="2"/>
            <a:ext cx="6185757" cy="6857999"/>
          </a:xfrm>
          <a:custGeom>
            <a:avLst/>
            <a:gdLst>
              <a:gd name="connsiteX0" fmla="*/ 0 w 9414510"/>
              <a:gd name="connsiteY0" fmla="*/ 0 h 6857999"/>
              <a:gd name="connsiteX1" fmla="*/ 9414510 w 9414510"/>
              <a:gd name="connsiteY1" fmla="*/ 0 h 6857999"/>
              <a:gd name="connsiteX2" fmla="*/ 9414510 w 9414510"/>
              <a:gd name="connsiteY2" fmla="*/ 6857999 h 6857999"/>
              <a:gd name="connsiteX3" fmla="*/ 0 w 941451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9414510" h="6857999">
                <a:moveTo>
                  <a:pt x="0" y="0"/>
                </a:moveTo>
                <a:lnTo>
                  <a:pt x="9414510" y="0"/>
                </a:lnTo>
                <a:lnTo>
                  <a:pt x="9414510" y="6857999"/>
                </a:lnTo>
                <a:lnTo>
                  <a:pt x="0" y="6857999"/>
                </a:lnTo>
                <a:close/>
              </a:path>
            </a:pathLst>
          </a:custGeom>
        </p:spPr>
      </p:pic>
      <p:sp>
        <p:nvSpPr>
          <p:cNvPr id="2" name="Title 1">
            <a:extLst>
              <a:ext uri="{FF2B5EF4-FFF2-40B4-BE49-F238E27FC236}">
                <a16:creationId xmlns:a16="http://schemas.microsoft.com/office/drawing/2014/main" id="{DA3C3A48-FDA6-466E-B956-D6C6398004D3}"/>
              </a:ext>
            </a:extLst>
          </p:cNvPr>
          <p:cNvSpPr>
            <a:spLocks noGrp="1"/>
          </p:cNvSpPr>
          <p:nvPr>
            <p:ph type="title"/>
          </p:nvPr>
        </p:nvSpPr>
        <p:spPr>
          <a:xfrm>
            <a:off x="1216938" y="1243013"/>
            <a:ext cx="3855720" cy="4371974"/>
          </a:xfrm>
        </p:spPr>
        <p:txBody>
          <a:bodyPr>
            <a:normAutofit/>
          </a:bodyPr>
          <a:lstStyle/>
          <a:p>
            <a:r>
              <a:rPr lang="en-US">
                <a:solidFill>
                  <a:srgbClr val="3F3F3F"/>
                </a:solidFill>
              </a:rPr>
              <a:t>GOD’S JUST SERVANT</a:t>
            </a:r>
          </a:p>
        </p:txBody>
      </p:sp>
      <p:sp>
        <p:nvSpPr>
          <p:cNvPr id="3" name="Content Placeholder 2">
            <a:extLst>
              <a:ext uri="{FF2B5EF4-FFF2-40B4-BE49-F238E27FC236}">
                <a16:creationId xmlns:a16="http://schemas.microsoft.com/office/drawing/2014/main" id="{F075F030-6C02-445A-8CF4-7CF307584E75}"/>
              </a:ext>
            </a:extLst>
          </p:cNvPr>
          <p:cNvSpPr>
            <a:spLocks noGrp="1"/>
          </p:cNvSpPr>
          <p:nvPr>
            <p:ph idx="1"/>
          </p:nvPr>
        </p:nvSpPr>
        <p:spPr>
          <a:xfrm>
            <a:off x="6305550" y="1032987"/>
            <a:ext cx="5246370" cy="4792027"/>
          </a:xfrm>
        </p:spPr>
        <p:txBody>
          <a:bodyPr anchor="ctr">
            <a:normAutofit/>
          </a:bodyPr>
          <a:lstStyle/>
          <a:p>
            <a:r>
              <a:rPr lang="en-US" sz="2400" dirty="0">
                <a:solidFill>
                  <a:srgbClr val="FFFFFF"/>
                </a:solidFill>
              </a:rPr>
              <a:t>I. A Judge To The Nations (Isaiah 42:1-4)</a:t>
            </a:r>
          </a:p>
          <a:p>
            <a:pPr marL="0" indent="0">
              <a:buNone/>
            </a:pPr>
            <a:r>
              <a:rPr lang="en-US" sz="2400" dirty="0">
                <a:solidFill>
                  <a:srgbClr val="FFFFFF"/>
                </a:solidFill>
              </a:rPr>
              <a:t>Isa 42:1</a:t>
            </a:r>
          </a:p>
          <a:p>
            <a:pPr marL="0" indent="0">
              <a:buNone/>
            </a:pPr>
            <a:r>
              <a:rPr lang="en-US" sz="2400" dirty="0">
                <a:solidFill>
                  <a:srgbClr val="FFFFFF"/>
                </a:solidFill>
              </a:rPr>
              <a:t>	1. Behold my servant, whom I uphold; mine elect, in whom my 	soul </a:t>
            </a:r>
            <a:r>
              <a:rPr lang="en-US" sz="2400" dirty="0" err="1">
                <a:solidFill>
                  <a:srgbClr val="FFFFFF"/>
                </a:solidFill>
              </a:rPr>
              <a:t>delighteth</a:t>
            </a:r>
            <a:r>
              <a:rPr lang="en-US" sz="2400" dirty="0">
                <a:solidFill>
                  <a:srgbClr val="FFFFFF"/>
                </a:solidFill>
              </a:rPr>
              <a:t>; I have put my spirit upon him: he shall bring 	forth judgment to the Gentiles.</a:t>
            </a:r>
          </a:p>
          <a:p>
            <a:pPr marL="0" indent="0">
              <a:buNone/>
            </a:pPr>
            <a:r>
              <a:rPr lang="en-US" sz="2400" dirty="0">
                <a:solidFill>
                  <a:srgbClr val="FFFFFF"/>
                </a:solidFill>
              </a:rPr>
              <a:t>	KJV</a:t>
            </a:r>
          </a:p>
          <a:p>
            <a:endParaRPr lang="en-US" sz="2400" dirty="0">
              <a:solidFill>
                <a:srgbClr val="FFFFFF"/>
              </a:solidFill>
            </a:endParaRPr>
          </a:p>
        </p:txBody>
      </p:sp>
    </p:spTree>
    <p:extLst>
      <p:ext uri="{BB962C8B-B14F-4D97-AF65-F5344CB8AC3E}">
        <p14:creationId xmlns:p14="http://schemas.microsoft.com/office/powerpoint/2010/main" val="193344011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BC1971-86FD-47B7-968B-FDA35EE20764}"/>
              </a:ext>
            </a:extLst>
          </p:cNvPr>
          <p:cNvSpPr>
            <a:spLocks noGrp="1"/>
          </p:cNvSpPr>
          <p:nvPr>
            <p:ph type="title"/>
          </p:nvPr>
        </p:nvSpPr>
        <p:spPr>
          <a:xfrm>
            <a:off x="640079" y="2053641"/>
            <a:ext cx="3669161" cy="2760098"/>
          </a:xfrm>
        </p:spPr>
        <p:txBody>
          <a:bodyPr>
            <a:normAutofit/>
          </a:bodyPr>
          <a:lstStyle/>
          <a:p>
            <a:r>
              <a:rPr lang="en-US">
                <a:solidFill>
                  <a:srgbClr val="FFFFFF"/>
                </a:solidFill>
              </a:rPr>
              <a:t>GOD’S JUST SERVANT</a:t>
            </a:r>
          </a:p>
        </p:txBody>
      </p:sp>
      <p:sp>
        <p:nvSpPr>
          <p:cNvPr id="3" name="Content Placeholder 2">
            <a:extLst>
              <a:ext uri="{FF2B5EF4-FFF2-40B4-BE49-F238E27FC236}">
                <a16:creationId xmlns:a16="http://schemas.microsoft.com/office/drawing/2014/main" id="{2BA557CE-5A24-4FEB-8A97-18A87E550AAF}"/>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ISAIAH 42: 2-3</a:t>
            </a:r>
          </a:p>
          <a:p>
            <a:pPr marL="0" indent="0">
              <a:buNone/>
            </a:pPr>
            <a:r>
              <a:rPr lang="en-US" sz="2400">
                <a:solidFill>
                  <a:srgbClr val="000000"/>
                </a:solidFill>
              </a:rPr>
              <a:t>	Isa 42:2-3</a:t>
            </a:r>
          </a:p>
          <a:p>
            <a:endParaRPr lang="en-US" sz="2400">
              <a:solidFill>
                <a:srgbClr val="000000"/>
              </a:solidFill>
            </a:endParaRPr>
          </a:p>
          <a:p>
            <a:pPr marL="457200" lvl="1" indent="0">
              <a:buNone/>
            </a:pPr>
            <a:r>
              <a:rPr lang="en-US">
                <a:solidFill>
                  <a:srgbClr val="000000"/>
                </a:solidFill>
              </a:rPr>
              <a:t>2 He shall not cry, nor lift up, nor cause his voice to be heard in the street.</a:t>
            </a:r>
          </a:p>
          <a:p>
            <a:endParaRPr lang="en-US" sz="2400">
              <a:solidFill>
                <a:srgbClr val="000000"/>
              </a:solidFill>
            </a:endParaRPr>
          </a:p>
          <a:p>
            <a:pPr marL="0" indent="0">
              <a:buNone/>
            </a:pPr>
            <a:r>
              <a:rPr lang="en-US" sz="2400">
                <a:solidFill>
                  <a:srgbClr val="000000"/>
                </a:solidFill>
              </a:rPr>
              <a:t>	3 A bruised reed shall he not break, and the smoking flax shall he 	not quench: he shall bring forth judgment unto truth.</a:t>
            </a:r>
          </a:p>
          <a:p>
            <a:pPr marL="0" indent="0">
              <a:buNone/>
            </a:pPr>
            <a:r>
              <a:rPr lang="en-US" sz="2400">
                <a:solidFill>
                  <a:srgbClr val="000000"/>
                </a:solidFill>
              </a:rPr>
              <a:t>	KJV</a:t>
            </a:r>
          </a:p>
          <a:p>
            <a:endParaRPr lang="en-US" sz="2400">
              <a:solidFill>
                <a:srgbClr val="000000"/>
              </a:solidFill>
            </a:endParaRPr>
          </a:p>
        </p:txBody>
      </p:sp>
    </p:spTree>
    <p:extLst>
      <p:ext uri="{BB962C8B-B14F-4D97-AF65-F5344CB8AC3E}">
        <p14:creationId xmlns:p14="http://schemas.microsoft.com/office/powerpoint/2010/main" val="4040260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AC5C03-2195-4BDA-92A5-FF24A6E349E1}"/>
              </a:ext>
            </a:extLst>
          </p:cNvPr>
          <p:cNvSpPr>
            <a:spLocks noGrp="1"/>
          </p:cNvSpPr>
          <p:nvPr>
            <p:ph type="title"/>
          </p:nvPr>
        </p:nvSpPr>
        <p:spPr>
          <a:xfrm>
            <a:off x="640079" y="2053641"/>
            <a:ext cx="3669161" cy="2760098"/>
          </a:xfrm>
        </p:spPr>
        <p:txBody>
          <a:bodyPr>
            <a:normAutofit/>
          </a:bodyPr>
          <a:lstStyle/>
          <a:p>
            <a:r>
              <a:rPr lang="en-US">
                <a:solidFill>
                  <a:srgbClr val="FFFFFF"/>
                </a:solidFill>
              </a:rPr>
              <a:t>GOD’S JUST SERVANT</a:t>
            </a:r>
          </a:p>
        </p:txBody>
      </p:sp>
      <p:sp>
        <p:nvSpPr>
          <p:cNvPr id="3" name="Content Placeholder 2">
            <a:extLst>
              <a:ext uri="{FF2B5EF4-FFF2-40B4-BE49-F238E27FC236}">
                <a16:creationId xmlns:a16="http://schemas.microsoft.com/office/drawing/2014/main" id="{928CF0E2-C90C-466F-B2A6-C9B6CB66BB54}"/>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ISAIAH 42:4</a:t>
            </a:r>
          </a:p>
          <a:p>
            <a:pPr marL="0" indent="0">
              <a:buNone/>
            </a:pPr>
            <a:r>
              <a:rPr lang="en-US" sz="2400" dirty="0">
                <a:solidFill>
                  <a:srgbClr val="000000"/>
                </a:solidFill>
              </a:rPr>
              <a:t>	Isa 42:4</a:t>
            </a:r>
          </a:p>
          <a:p>
            <a:pPr marL="0" indent="0">
              <a:buNone/>
            </a:pPr>
            <a:endParaRPr lang="en-US" sz="2400" dirty="0">
              <a:solidFill>
                <a:srgbClr val="000000"/>
              </a:solidFill>
            </a:endParaRPr>
          </a:p>
          <a:p>
            <a:pPr marL="0" indent="0">
              <a:buNone/>
            </a:pPr>
            <a:r>
              <a:rPr lang="en-US" sz="2400" dirty="0">
                <a:solidFill>
                  <a:srgbClr val="000000"/>
                </a:solidFill>
              </a:rPr>
              <a:t>	4 He shall not fail nor be discouraged, till he have set judgment in 	the earth: and the isles shall wait for his law.</a:t>
            </a:r>
          </a:p>
          <a:p>
            <a:pPr marL="0" indent="0">
              <a:buNone/>
            </a:pPr>
            <a:r>
              <a:rPr lang="en-US" sz="2400" dirty="0">
                <a:solidFill>
                  <a:srgbClr val="000000"/>
                </a:solidFill>
              </a:rPr>
              <a:t>	KJV</a:t>
            </a:r>
          </a:p>
          <a:p>
            <a:endParaRPr lang="en-US" sz="2400" dirty="0">
              <a:solidFill>
                <a:srgbClr val="000000"/>
              </a:solidFill>
            </a:endParaRPr>
          </a:p>
        </p:txBody>
      </p:sp>
    </p:spTree>
    <p:extLst>
      <p:ext uri="{BB962C8B-B14F-4D97-AF65-F5344CB8AC3E}">
        <p14:creationId xmlns:p14="http://schemas.microsoft.com/office/powerpoint/2010/main" val="280637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a:extLst>
              <a:ext uri="{FF2B5EF4-FFF2-40B4-BE49-F238E27FC236}">
                <a16:creationId xmlns:a16="http://schemas.microsoft.com/office/drawing/2014/main" id="{D7888C12-3BBC-314F-ABDA-CA2848AB7B10}"/>
              </a:ext>
            </a:extLst>
          </p:cNvPr>
          <p:cNvSpPr>
            <a:spLocks noGrp="1"/>
          </p:cNvSpPr>
          <p:nvPr>
            <p:ph type="ctrTitle"/>
          </p:nvPr>
        </p:nvSpPr>
        <p:spPr>
          <a:xfrm>
            <a:off x="753925" y="1601735"/>
            <a:ext cx="10684151" cy="1991979"/>
          </a:xfrm>
        </p:spPr>
        <p:txBody>
          <a:bodyPr anchor="b">
            <a:normAutofit/>
          </a:bodyPr>
          <a:lstStyle/>
          <a:p>
            <a:r>
              <a:rPr lang="en-US" sz="3100" b="1">
                <a:solidFill>
                  <a:srgbClr val="FFFFFF"/>
                </a:solidFill>
              </a:rPr>
              <a:t>Ways To Train</a:t>
            </a:r>
            <a:br>
              <a:rPr lang="en-US" sz="3100">
                <a:solidFill>
                  <a:srgbClr val="FFFFFF"/>
                </a:solidFill>
              </a:rPr>
            </a:br>
            <a:r>
              <a:rPr lang="en-US" sz="3100" b="1">
                <a:solidFill>
                  <a:srgbClr val="FFFFFF"/>
                </a:solidFill>
              </a:rPr>
              <a:t>Our Children To Be</a:t>
            </a:r>
            <a:br>
              <a:rPr lang="en-US" sz="3100" b="1">
                <a:solidFill>
                  <a:srgbClr val="FFFFFF"/>
                </a:solidFill>
              </a:rPr>
            </a:br>
            <a:r>
              <a:rPr lang="en-US" sz="3100" b="1">
                <a:solidFill>
                  <a:srgbClr val="FFFFFF"/>
                </a:solidFill>
              </a:rPr>
              <a:t>Good Church Leaders</a:t>
            </a:r>
            <a:br>
              <a:rPr lang="en-US" sz="3100" b="1">
                <a:solidFill>
                  <a:srgbClr val="FFFFFF"/>
                </a:solidFill>
              </a:rPr>
            </a:br>
            <a:r>
              <a:rPr lang="en-US" sz="3100" b="1">
                <a:solidFill>
                  <a:srgbClr val="FFFFFF"/>
                </a:solidFill>
              </a:rPr>
              <a:t> </a:t>
            </a:r>
            <a:endParaRPr lang="en-US" sz="3100">
              <a:solidFill>
                <a:srgbClr val="FFFFFF"/>
              </a:solidFill>
            </a:endParaRPr>
          </a:p>
        </p:txBody>
      </p:sp>
      <p:pic>
        <p:nvPicPr>
          <p:cNvPr id="18"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 name="Subtitle 2">
            <a:extLst>
              <a:ext uri="{FF2B5EF4-FFF2-40B4-BE49-F238E27FC236}">
                <a16:creationId xmlns:a16="http://schemas.microsoft.com/office/drawing/2014/main" id="{2048F767-CFEF-284D-BA80-5BA70DEF13E7}"/>
              </a:ext>
            </a:extLst>
          </p:cNvPr>
          <p:cNvSpPr>
            <a:spLocks noGrp="1"/>
          </p:cNvSpPr>
          <p:nvPr>
            <p:ph type="subTitle" idx="1"/>
          </p:nvPr>
        </p:nvSpPr>
        <p:spPr>
          <a:xfrm>
            <a:off x="1171575" y="3806169"/>
            <a:ext cx="9469211" cy="865639"/>
          </a:xfrm>
        </p:spPr>
        <p:txBody>
          <a:bodyPr anchor="t">
            <a:normAutofit/>
          </a:bodyPr>
          <a:lstStyle/>
          <a:p>
            <a:endParaRPr lang="en-US" sz="3200" b="1">
              <a:solidFill>
                <a:srgbClr val="FFFFFF"/>
              </a:solidFill>
            </a:endParaRPr>
          </a:p>
          <a:p>
            <a:endParaRPr lang="en-US" sz="3200" b="1">
              <a:solidFill>
                <a:srgbClr val="FFFFFF"/>
              </a:solidFill>
            </a:endParaRPr>
          </a:p>
        </p:txBody>
      </p:sp>
    </p:spTree>
    <p:extLst>
      <p:ext uri="{BB962C8B-B14F-4D97-AF65-F5344CB8AC3E}">
        <p14:creationId xmlns:p14="http://schemas.microsoft.com/office/powerpoint/2010/main" val="372261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FE49DF-A0CD-4969-8AD2-05AC74A7ECA8}"/>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GOD’S JUST SERVANT</a:t>
            </a:r>
          </a:p>
        </p:txBody>
      </p:sp>
      <p:sp>
        <p:nvSpPr>
          <p:cNvPr id="3" name="Content Placeholder 2">
            <a:extLst>
              <a:ext uri="{FF2B5EF4-FFF2-40B4-BE49-F238E27FC236}">
                <a16:creationId xmlns:a16="http://schemas.microsoft.com/office/drawing/2014/main" id="{43509176-B754-41B5-B587-49E078F125B3}"/>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Question 1</a:t>
            </a:r>
          </a:p>
          <a:p>
            <a:pPr lvl="1"/>
            <a:r>
              <a:rPr lang="en-US" sz="2000" dirty="0">
                <a:solidFill>
                  <a:srgbClr val="000000"/>
                </a:solidFill>
              </a:rPr>
              <a:t>How is the Servant’s primary responsibility descriptive of Jesus?</a:t>
            </a:r>
          </a:p>
          <a:p>
            <a:pPr lvl="1"/>
            <a:endParaRPr lang="en-US" sz="2000" dirty="0">
              <a:solidFill>
                <a:srgbClr val="000000"/>
              </a:solidFill>
            </a:endParaRPr>
          </a:p>
          <a:p>
            <a:pPr lvl="1"/>
            <a:endParaRPr lang="en-US" sz="2000" dirty="0">
              <a:solidFill>
                <a:srgbClr val="000000"/>
              </a:solidFill>
            </a:endParaRPr>
          </a:p>
          <a:p>
            <a:pPr marL="457200" lvl="1" indent="0">
              <a:buNone/>
            </a:pPr>
            <a:r>
              <a:rPr lang="en-US" sz="2000" dirty="0">
                <a:solidFill>
                  <a:srgbClr val="000000"/>
                </a:solidFill>
              </a:rPr>
              <a:t>Question 2</a:t>
            </a:r>
          </a:p>
          <a:p>
            <a:pPr marL="457200" lvl="1" indent="0">
              <a:buNone/>
            </a:pPr>
            <a:r>
              <a:rPr lang="en-US" sz="2000" dirty="0">
                <a:solidFill>
                  <a:srgbClr val="000000"/>
                </a:solidFill>
              </a:rPr>
              <a:t>Why is the use of the literary device of metaphor in Scripture so effective?</a:t>
            </a:r>
          </a:p>
        </p:txBody>
      </p:sp>
    </p:spTree>
    <p:extLst>
      <p:ext uri="{BB962C8B-B14F-4D97-AF65-F5344CB8AC3E}">
        <p14:creationId xmlns:p14="http://schemas.microsoft.com/office/powerpoint/2010/main" val="1320023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2" name="Picture 11">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id="{6FB6E72F-3F3A-4892-8B59-9C3754F28D84}"/>
              </a:ext>
            </a:extLst>
          </p:cNvPr>
          <p:cNvSpPr>
            <a:spLocks noGrp="1"/>
          </p:cNvSpPr>
          <p:nvPr>
            <p:ph type="title"/>
          </p:nvPr>
        </p:nvSpPr>
        <p:spPr>
          <a:xfrm>
            <a:off x="805661" y="1401859"/>
            <a:ext cx="3510845" cy="4054282"/>
          </a:xfrm>
        </p:spPr>
        <p:txBody>
          <a:bodyPr>
            <a:normAutofit/>
          </a:bodyPr>
          <a:lstStyle/>
          <a:p>
            <a:r>
              <a:rPr lang="en-US" sz="4000">
                <a:solidFill>
                  <a:srgbClr val="FFFFFF"/>
                </a:solidFill>
              </a:rPr>
              <a:t>GOD’S JUST SERVANT</a:t>
            </a:r>
          </a:p>
        </p:txBody>
      </p:sp>
      <p:sp>
        <p:nvSpPr>
          <p:cNvPr id="3" name="Content Placeholder 2">
            <a:extLst>
              <a:ext uri="{FF2B5EF4-FFF2-40B4-BE49-F238E27FC236}">
                <a16:creationId xmlns:a16="http://schemas.microsoft.com/office/drawing/2014/main" id="{83BF110E-1611-40A3-9067-C4FBEF224639}"/>
              </a:ext>
            </a:extLst>
          </p:cNvPr>
          <p:cNvSpPr>
            <a:spLocks noGrp="1"/>
          </p:cNvSpPr>
          <p:nvPr>
            <p:ph idx="1"/>
          </p:nvPr>
        </p:nvSpPr>
        <p:spPr>
          <a:xfrm>
            <a:off x="5257800" y="1553134"/>
            <a:ext cx="6128539" cy="3751732"/>
          </a:xfrm>
        </p:spPr>
        <p:txBody>
          <a:bodyPr anchor="ctr">
            <a:normAutofit/>
          </a:bodyPr>
          <a:lstStyle/>
          <a:p>
            <a:r>
              <a:rPr lang="en-US" sz="2200" dirty="0">
                <a:solidFill>
                  <a:srgbClr val="FFFFFF"/>
                </a:solidFill>
              </a:rPr>
              <a:t>II A LIGHT FOR THE NATIONS (ISAIAH 42:5-7)</a:t>
            </a:r>
          </a:p>
          <a:p>
            <a:pPr marL="0" indent="0">
              <a:buNone/>
            </a:pPr>
            <a:r>
              <a:rPr lang="en-US" sz="2200" dirty="0">
                <a:solidFill>
                  <a:srgbClr val="FFFFFF"/>
                </a:solidFill>
              </a:rPr>
              <a:t>	</a:t>
            </a:r>
          </a:p>
          <a:p>
            <a:pPr marL="0" indent="0">
              <a:buNone/>
            </a:pPr>
            <a:endParaRPr lang="en-US" sz="2200" dirty="0">
              <a:solidFill>
                <a:srgbClr val="FFFFFF"/>
              </a:solidFill>
            </a:endParaRPr>
          </a:p>
          <a:p>
            <a:pPr marL="0" indent="0">
              <a:buNone/>
            </a:pPr>
            <a:r>
              <a:rPr lang="en-US" sz="2200" dirty="0">
                <a:solidFill>
                  <a:srgbClr val="FFFFFF"/>
                </a:solidFill>
              </a:rPr>
              <a:t>		Elder Bernard Verner</a:t>
            </a:r>
          </a:p>
          <a:p>
            <a:pPr marL="0" indent="0">
              <a:buNone/>
            </a:pPr>
            <a:endParaRPr lang="en-US" sz="2200" dirty="0">
              <a:solidFill>
                <a:srgbClr val="FFFFFF"/>
              </a:solidFill>
            </a:endParaRPr>
          </a:p>
        </p:txBody>
      </p:sp>
      <p:sp>
        <p:nvSpPr>
          <p:cNvPr id="14" name="Rectangle 13">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4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B08B695-0B31-4379-97ED-BEBD73E9F51F}"/>
              </a:ext>
            </a:extLst>
          </p:cNvPr>
          <p:cNvSpPr>
            <a:spLocks noGrp="1"/>
          </p:cNvSpPr>
          <p:nvPr>
            <p:ph type="title"/>
          </p:nvPr>
        </p:nvSpPr>
        <p:spPr>
          <a:xfrm>
            <a:off x="1179226" y="448056"/>
            <a:ext cx="9833548" cy="1066802"/>
          </a:xfrm>
        </p:spPr>
        <p:txBody>
          <a:bodyPr>
            <a:normAutofit/>
          </a:bodyPr>
          <a:lstStyle/>
          <a:p>
            <a:r>
              <a:rPr lang="en-US" sz="4000">
                <a:solidFill>
                  <a:srgbClr val="3F3F3F"/>
                </a:solidFill>
              </a:rPr>
              <a:t>GOD’S JUST SERVANT</a:t>
            </a:r>
          </a:p>
        </p:txBody>
      </p:sp>
      <p:sp>
        <p:nvSpPr>
          <p:cNvPr id="3" name="Content Placeholder 2">
            <a:extLst>
              <a:ext uri="{FF2B5EF4-FFF2-40B4-BE49-F238E27FC236}">
                <a16:creationId xmlns:a16="http://schemas.microsoft.com/office/drawing/2014/main" id="{B172135F-D7A6-4862-A021-04912DFC3F2E}"/>
              </a:ext>
            </a:extLst>
          </p:cNvPr>
          <p:cNvSpPr>
            <a:spLocks noGrp="1"/>
          </p:cNvSpPr>
          <p:nvPr>
            <p:ph idx="1"/>
          </p:nvPr>
        </p:nvSpPr>
        <p:spPr>
          <a:xfrm>
            <a:off x="1179226" y="3049325"/>
            <a:ext cx="9833548" cy="2945574"/>
          </a:xfrm>
        </p:spPr>
        <p:txBody>
          <a:bodyPr anchor="ctr">
            <a:normAutofit/>
          </a:bodyPr>
          <a:lstStyle/>
          <a:p>
            <a:r>
              <a:rPr lang="en-US" sz="2400" dirty="0">
                <a:solidFill>
                  <a:srgbClr val="FFFFFF"/>
                </a:solidFill>
              </a:rPr>
              <a:t>II    A LIGHT FOR THE NATIONS (Isaiah 42:5-7)</a:t>
            </a:r>
          </a:p>
          <a:p>
            <a:pPr marL="0" indent="0">
              <a:buNone/>
            </a:pPr>
            <a:r>
              <a:rPr lang="en-US" sz="2400" dirty="0">
                <a:solidFill>
                  <a:srgbClr val="FFFFFF"/>
                </a:solidFill>
              </a:rPr>
              <a:t> </a:t>
            </a:r>
          </a:p>
          <a:p>
            <a:pPr marL="0" indent="0">
              <a:buNone/>
            </a:pPr>
            <a:r>
              <a:rPr lang="en-US" sz="2400" dirty="0">
                <a:solidFill>
                  <a:srgbClr val="FFFFFF"/>
                </a:solidFill>
              </a:rPr>
              <a:t>Isa 42:5</a:t>
            </a:r>
          </a:p>
          <a:p>
            <a:pPr marL="0" indent="0">
              <a:buNone/>
            </a:pPr>
            <a:r>
              <a:rPr lang="en-US" sz="2400" dirty="0">
                <a:solidFill>
                  <a:srgbClr val="FFFFFF"/>
                </a:solidFill>
              </a:rPr>
              <a:t>5 Thus saith God the LORD, he that created the heavens, and stretched them out; he that spread forth the earth, and that which cometh out of it; he that giveth breath unto the people upon it, and spirit to them that walk therein:</a:t>
            </a:r>
          </a:p>
          <a:p>
            <a:pPr marL="0" indent="0">
              <a:buNone/>
            </a:pPr>
            <a:r>
              <a:rPr lang="en-US" sz="2400" dirty="0">
                <a:solidFill>
                  <a:srgbClr val="FFFFFF"/>
                </a:solidFill>
              </a:rPr>
              <a:t>KJV</a:t>
            </a:r>
          </a:p>
          <a:p>
            <a:pPr marL="0" indent="0">
              <a:buNone/>
            </a:pPr>
            <a:endParaRPr lang="en-US" sz="2400" dirty="0">
              <a:solidFill>
                <a:srgbClr val="FFFFFF"/>
              </a:solidFill>
            </a:endParaRPr>
          </a:p>
        </p:txBody>
      </p:sp>
    </p:spTree>
    <p:extLst>
      <p:ext uri="{BB962C8B-B14F-4D97-AF65-F5344CB8AC3E}">
        <p14:creationId xmlns:p14="http://schemas.microsoft.com/office/powerpoint/2010/main" val="146979540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8E1A5A-D6FF-49BA-B97A-74BCEC40DEEF}"/>
              </a:ext>
            </a:extLst>
          </p:cNvPr>
          <p:cNvSpPr>
            <a:spLocks noGrp="1"/>
          </p:cNvSpPr>
          <p:nvPr>
            <p:ph type="title"/>
          </p:nvPr>
        </p:nvSpPr>
        <p:spPr>
          <a:xfrm>
            <a:off x="640079" y="2053641"/>
            <a:ext cx="3669161" cy="2760098"/>
          </a:xfrm>
        </p:spPr>
        <p:txBody>
          <a:bodyPr>
            <a:normAutofit/>
          </a:bodyPr>
          <a:lstStyle/>
          <a:p>
            <a:r>
              <a:rPr lang="en-US">
                <a:solidFill>
                  <a:srgbClr val="FFFFFF"/>
                </a:solidFill>
              </a:rPr>
              <a:t>GOD’S JUST SERVANT</a:t>
            </a:r>
          </a:p>
        </p:txBody>
      </p:sp>
      <p:sp>
        <p:nvSpPr>
          <p:cNvPr id="3" name="Content Placeholder 2">
            <a:extLst>
              <a:ext uri="{FF2B5EF4-FFF2-40B4-BE49-F238E27FC236}">
                <a16:creationId xmlns:a16="http://schemas.microsoft.com/office/drawing/2014/main" id="{E01AA8C3-E9C4-47F5-80BD-E33DB77C336B}"/>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The Prophet Isaiah in his declaration makes it clear that this pronouncement is from God himself.  To drive the point home he declares that this is not a god in the earth talking but the one who created the heavens and the earth.</a:t>
            </a:r>
          </a:p>
          <a:p>
            <a:r>
              <a:rPr lang="en-US" sz="2400">
                <a:solidFill>
                  <a:srgbClr val="000000"/>
                </a:solidFill>
              </a:rPr>
              <a:t>This is the God who put his seal of approval on creation and his spirit/life into human beings.  The one who created man in his image and likeness.</a:t>
            </a:r>
          </a:p>
          <a:p>
            <a:r>
              <a:rPr lang="en-US" sz="2400">
                <a:solidFill>
                  <a:srgbClr val="000000"/>
                </a:solidFill>
              </a:rPr>
              <a:t>This is the God who raised his servant in righteousness.</a:t>
            </a:r>
          </a:p>
          <a:p>
            <a:pPr marL="0" indent="0">
              <a:buNone/>
            </a:pPr>
            <a:endParaRPr lang="en-US" sz="2400">
              <a:solidFill>
                <a:srgbClr val="000000"/>
              </a:solidFill>
            </a:endParaRPr>
          </a:p>
        </p:txBody>
      </p:sp>
    </p:spTree>
    <p:extLst>
      <p:ext uri="{BB962C8B-B14F-4D97-AF65-F5344CB8AC3E}">
        <p14:creationId xmlns:p14="http://schemas.microsoft.com/office/powerpoint/2010/main" val="2276515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A92258B2-857B-4EA1-A01F-AA3D5685A415}"/>
              </a:ext>
            </a:extLst>
          </p:cNvPr>
          <p:cNvSpPr>
            <a:spLocks noGrp="1"/>
          </p:cNvSpPr>
          <p:nvPr>
            <p:ph type="title"/>
          </p:nvPr>
        </p:nvSpPr>
        <p:spPr>
          <a:xfrm>
            <a:off x="640080" y="1243013"/>
            <a:ext cx="3855720" cy="4371974"/>
          </a:xfrm>
        </p:spPr>
        <p:txBody>
          <a:bodyPr>
            <a:normAutofit/>
          </a:bodyPr>
          <a:lstStyle/>
          <a:p>
            <a:r>
              <a:rPr lang="en-US">
                <a:solidFill>
                  <a:srgbClr val="FFFFFF"/>
                </a:solidFill>
              </a:rPr>
              <a:t>GOD’S JUST SERVANT</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E2CFDC-F8A9-4D26-9510-DC25B8425144}"/>
              </a:ext>
            </a:extLst>
          </p:cNvPr>
          <p:cNvSpPr>
            <a:spLocks noGrp="1"/>
          </p:cNvSpPr>
          <p:nvPr>
            <p:ph idx="1"/>
          </p:nvPr>
        </p:nvSpPr>
        <p:spPr>
          <a:xfrm>
            <a:off x="6172200" y="804672"/>
            <a:ext cx="5221224" cy="5230368"/>
          </a:xfrm>
        </p:spPr>
        <p:txBody>
          <a:bodyPr anchor="ctr">
            <a:normAutofit/>
          </a:bodyPr>
          <a:lstStyle/>
          <a:p>
            <a:r>
              <a:rPr lang="en-US" sz="2400" dirty="0">
                <a:solidFill>
                  <a:srgbClr val="000000"/>
                </a:solidFill>
              </a:rPr>
              <a:t>The word righteousness encompasses:</a:t>
            </a:r>
          </a:p>
          <a:p>
            <a:pPr lvl="2"/>
            <a:r>
              <a:rPr lang="en-US" sz="2400" dirty="0">
                <a:solidFill>
                  <a:srgbClr val="000000"/>
                </a:solidFill>
              </a:rPr>
              <a:t>Integrity</a:t>
            </a:r>
          </a:p>
          <a:p>
            <a:pPr lvl="2"/>
            <a:r>
              <a:rPr lang="en-US" sz="2400" dirty="0">
                <a:solidFill>
                  <a:srgbClr val="000000"/>
                </a:solidFill>
              </a:rPr>
              <a:t>Moral honesty</a:t>
            </a:r>
          </a:p>
          <a:p>
            <a:pPr lvl="2"/>
            <a:r>
              <a:rPr lang="en-US" sz="2400" dirty="0">
                <a:solidFill>
                  <a:srgbClr val="000000"/>
                </a:solidFill>
              </a:rPr>
              <a:t>Purity</a:t>
            </a:r>
          </a:p>
          <a:p>
            <a:pPr lvl="2"/>
            <a:r>
              <a:rPr lang="en-US" sz="2400" dirty="0">
                <a:solidFill>
                  <a:srgbClr val="000000"/>
                </a:solidFill>
              </a:rPr>
              <a:t>Having a right heart before God</a:t>
            </a:r>
          </a:p>
          <a:p>
            <a:pPr lvl="2"/>
            <a:endParaRPr lang="en-US" sz="2400" dirty="0">
              <a:solidFill>
                <a:srgbClr val="000000"/>
              </a:solidFill>
            </a:endParaRPr>
          </a:p>
          <a:p>
            <a:pPr marL="914400" lvl="2" indent="0">
              <a:buNone/>
            </a:pPr>
            <a:endParaRPr lang="en-US" sz="2400" dirty="0">
              <a:solidFill>
                <a:srgbClr val="000000"/>
              </a:solidFill>
            </a:endParaRPr>
          </a:p>
          <a:p>
            <a:pPr marL="914400" lvl="2" indent="0">
              <a:buNone/>
            </a:pPr>
            <a:r>
              <a:rPr lang="en-US" sz="2400" dirty="0">
                <a:solidFill>
                  <a:srgbClr val="000000"/>
                </a:solidFill>
              </a:rPr>
              <a:t>The Messiah was given the assignment to come to His creation and to speak righteousness into the lives of people.</a:t>
            </a:r>
          </a:p>
        </p:txBody>
      </p:sp>
    </p:spTree>
    <p:extLst>
      <p:ext uri="{BB962C8B-B14F-4D97-AF65-F5344CB8AC3E}">
        <p14:creationId xmlns:p14="http://schemas.microsoft.com/office/powerpoint/2010/main" val="319644224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B371DF9B-D765-410B-B718-DE54683A7B0A}"/>
              </a:ext>
            </a:extLst>
          </p:cNvPr>
          <p:cNvSpPr>
            <a:spLocks noGrp="1"/>
          </p:cNvSpPr>
          <p:nvPr>
            <p:ph type="title"/>
          </p:nvPr>
        </p:nvSpPr>
        <p:spPr>
          <a:xfrm>
            <a:off x="640080" y="1243013"/>
            <a:ext cx="3855720" cy="4371974"/>
          </a:xfrm>
        </p:spPr>
        <p:txBody>
          <a:bodyPr>
            <a:normAutofit/>
          </a:bodyPr>
          <a:lstStyle/>
          <a:p>
            <a:r>
              <a:rPr lang="en-US">
                <a:solidFill>
                  <a:srgbClr val="FFFFFF"/>
                </a:solidFill>
              </a:rPr>
              <a:t>GOD’S JUST SERVANT</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352647D3-C794-409A-A7CA-D8B3FF92DF59}"/>
              </a:ext>
            </a:extLst>
          </p:cNvPr>
          <p:cNvSpPr>
            <a:spLocks noGrp="1"/>
          </p:cNvSpPr>
          <p:nvPr>
            <p:ph idx="1"/>
          </p:nvPr>
        </p:nvSpPr>
        <p:spPr>
          <a:xfrm>
            <a:off x="6172200" y="804672"/>
            <a:ext cx="5221224" cy="5230368"/>
          </a:xfrm>
        </p:spPr>
        <p:txBody>
          <a:bodyPr anchor="ctr">
            <a:normAutofit/>
          </a:bodyPr>
          <a:lstStyle/>
          <a:p>
            <a:r>
              <a:rPr lang="en-US" sz="2400">
                <a:solidFill>
                  <a:srgbClr val="000000"/>
                </a:solidFill>
              </a:rPr>
              <a:t>This servant being proclaimed her is Jesus Christ.  He came into the world as both the fulfillment of the covenant that God made to the descendants of Abraham, Isaac, and Jacob and also a light to the Gentiles. </a:t>
            </a:r>
          </a:p>
          <a:p>
            <a:r>
              <a:rPr lang="en-US" sz="2400">
                <a:solidFill>
                  <a:srgbClr val="000000"/>
                </a:solidFill>
              </a:rPr>
              <a:t> So he came to all mankind to bring light (revelation knowledge and understanding) to destroy the work of the enemy.</a:t>
            </a:r>
          </a:p>
        </p:txBody>
      </p:sp>
    </p:spTree>
    <p:extLst>
      <p:ext uri="{BB962C8B-B14F-4D97-AF65-F5344CB8AC3E}">
        <p14:creationId xmlns:p14="http://schemas.microsoft.com/office/powerpoint/2010/main" val="175627992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961486-A157-4698-9BFE-BDFCB3C0DB71}"/>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GOD’S JUST SERVANT</a:t>
            </a:r>
          </a:p>
        </p:txBody>
      </p:sp>
      <p:sp>
        <p:nvSpPr>
          <p:cNvPr id="3" name="Content Placeholder 2">
            <a:extLst>
              <a:ext uri="{FF2B5EF4-FFF2-40B4-BE49-F238E27FC236}">
                <a16:creationId xmlns:a16="http://schemas.microsoft.com/office/drawing/2014/main" id="{AEF04EFC-31E6-4DF1-B9E5-8B369AD034EC}"/>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Isa 42:6</a:t>
            </a:r>
          </a:p>
          <a:p>
            <a:endParaRPr lang="en-US" sz="2000" dirty="0">
              <a:solidFill>
                <a:srgbClr val="000000"/>
              </a:solidFill>
            </a:endParaRPr>
          </a:p>
          <a:p>
            <a:r>
              <a:rPr lang="en-US" sz="2000" dirty="0">
                <a:solidFill>
                  <a:srgbClr val="000000"/>
                </a:solidFill>
              </a:rPr>
              <a:t>6 I the LORD have called thee in righteousness, and will hold thine hand, and will keep thee, and give thee for a covenant of the people, for a light of the Gentiles;</a:t>
            </a:r>
          </a:p>
          <a:p>
            <a:r>
              <a:rPr lang="en-US" sz="2000" dirty="0">
                <a:solidFill>
                  <a:srgbClr val="000000"/>
                </a:solidFill>
              </a:rPr>
              <a:t>KJV</a:t>
            </a:r>
          </a:p>
          <a:p>
            <a:endParaRPr lang="en-US" sz="2000" dirty="0">
              <a:solidFill>
                <a:srgbClr val="000000"/>
              </a:solidFill>
            </a:endParaRPr>
          </a:p>
        </p:txBody>
      </p:sp>
    </p:spTree>
    <p:extLst>
      <p:ext uri="{BB962C8B-B14F-4D97-AF65-F5344CB8AC3E}">
        <p14:creationId xmlns:p14="http://schemas.microsoft.com/office/powerpoint/2010/main" val="2064118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FD2AAD-D278-4D2D-9F98-2BF178B0B345}"/>
              </a:ext>
            </a:extLst>
          </p:cNvPr>
          <p:cNvSpPr>
            <a:spLocks noGrp="1"/>
          </p:cNvSpPr>
          <p:nvPr>
            <p:ph type="title"/>
          </p:nvPr>
        </p:nvSpPr>
        <p:spPr>
          <a:xfrm>
            <a:off x="640079" y="2053641"/>
            <a:ext cx="3669161" cy="2760098"/>
          </a:xfrm>
        </p:spPr>
        <p:txBody>
          <a:bodyPr>
            <a:normAutofit/>
          </a:bodyPr>
          <a:lstStyle/>
          <a:p>
            <a:r>
              <a:rPr lang="en-US">
                <a:solidFill>
                  <a:srgbClr val="FFFFFF"/>
                </a:solidFill>
              </a:rPr>
              <a:t>GOD’S JUST SERVANT</a:t>
            </a:r>
          </a:p>
        </p:txBody>
      </p:sp>
      <p:sp>
        <p:nvSpPr>
          <p:cNvPr id="3" name="Content Placeholder 2">
            <a:extLst>
              <a:ext uri="{FF2B5EF4-FFF2-40B4-BE49-F238E27FC236}">
                <a16:creationId xmlns:a16="http://schemas.microsoft.com/office/drawing/2014/main" id="{FCA2A258-FC7A-47D0-A3AB-6D00570ABC75}"/>
              </a:ext>
            </a:extLst>
          </p:cNvPr>
          <p:cNvSpPr>
            <a:spLocks noGrp="1"/>
          </p:cNvSpPr>
          <p:nvPr>
            <p:ph idx="1"/>
          </p:nvPr>
        </p:nvSpPr>
        <p:spPr>
          <a:xfrm>
            <a:off x="6090574" y="801866"/>
            <a:ext cx="5306084" cy="5230634"/>
          </a:xfrm>
        </p:spPr>
        <p:txBody>
          <a:bodyPr anchor="ctr">
            <a:normAutofit/>
          </a:bodyPr>
          <a:lstStyle/>
          <a:p>
            <a:r>
              <a:rPr lang="en-US" sz="2200" dirty="0">
                <a:solidFill>
                  <a:srgbClr val="000000"/>
                </a:solidFill>
              </a:rPr>
              <a:t>Isaiah proclaims that this is God speaking and GOD declares that he</a:t>
            </a:r>
          </a:p>
          <a:p>
            <a:pPr marL="0" indent="0">
              <a:buNone/>
            </a:pPr>
            <a:r>
              <a:rPr lang="en-US" sz="2200" dirty="0">
                <a:solidFill>
                  <a:srgbClr val="000000"/>
                </a:solidFill>
              </a:rPr>
              <a:t>Is establishing a new covenant with the people of the earth  through this servant.</a:t>
            </a:r>
          </a:p>
          <a:p>
            <a:pPr marL="0" indent="0">
              <a:buNone/>
            </a:pPr>
            <a:endParaRPr lang="en-US" sz="2200" dirty="0">
              <a:solidFill>
                <a:srgbClr val="000000"/>
              </a:solidFill>
            </a:endParaRPr>
          </a:p>
          <a:p>
            <a:pPr marL="0" indent="0">
              <a:buNone/>
            </a:pPr>
            <a:r>
              <a:rPr lang="en-US" sz="2200" dirty="0">
                <a:solidFill>
                  <a:srgbClr val="000000"/>
                </a:solidFill>
              </a:rPr>
              <a:t>The God who has authority over his creation is establishing the fact that he will be with this servant  and give him his authority.</a:t>
            </a:r>
          </a:p>
          <a:p>
            <a:pPr marL="0" indent="0">
              <a:buNone/>
            </a:pPr>
            <a:endParaRPr lang="en-US" sz="2200" dirty="0">
              <a:solidFill>
                <a:srgbClr val="000000"/>
              </a:solidFill>
            </a:endParaRPr>
          </a:p>
          <a:p>
            <a:pPr marL="0" indent="0">
              <a:buNone/>
            </a:pPr>
            <a:r>
              <a:rPr lang="en-US" sz="2200" dirty="0">
                <a:solidFill>
                  <a:srgbClr val="000000"/>
                </a:solidFill>
              </a:rPr>
              <a:t>This should assure us that the GOD who cannot fail and who keeps his covenant is working in and through this servant to fulfill his calling.</a:t>
            </a:r>
          </a:p>
        </p:txBody>
      </p:sp>
    </p:spTree>
    <p:extLst>
      <p:ext uri="{BB962C8B-B14F-4D97-AF65-F5344CB8AC3E}">
        <p14:creationId xmlns:p14="http://schemas.microsoft.com/office/powerpoint/2010/main" val="3568500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2" name="Picture 11">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id="{487493D3-9A9E-4820-8E96-17E240343D7C}"/>
              </a:ext>
            </a:extLst>
          </p:cNvPr>
          <p:cNvSpPr>
            <a:spLocks noGrp="1"/>
          </p:cNvSpPr>
          <p:nvPr>
            <p:ph type="title"/>
          </p:nvPr>
        </p:nvSpPr>
        <p:spPr>
          <a:xfrm>
            <a:off x="805661" y="1401859"/>
            <a:ext cx="3510845" cy="4054282"/>
          </a:xfrm>
        </p:spPr>
        <p:txBody>
          <a:bodyPr>
            <a:normAutofit/>
          </a:bodyPr>
          <a:lstStyle/>
          <a:p>
            <a:r>
              <a:rPr lang="en-US" sz="4000">
                <a:solidFill>
                  <a:srgbClr val="FFFFFF"/>
                </a:solidFill>
              </a:rPr>
              <a:t>GOD’S JUST SERVANT</a:t>
            </a:r>
          </a:p>
        </p:txBody>
      </p:sp>
      <p:sp>
        <p:nvSpPr>
          <p:cNvPr id="3" name="Content Placeholder 2">
            <a:extLst>
              <a:ext uri="{FF2B5EF4-FFF2-40B4-BE49-F238E27FC236}">
                <a16:creationId xmlns:a16="http://schemas.microsoft.com/office/drawing/2014/main" id="{4DB455CF-CDB7-42DE-A3E5-B68943F5C50D}"/>
              </a:ext>
            </a:extLst>
          </p:cNvPr>
          <p:cNvSpPr>
            <a:spLocks noGrp="1"/>
          </p:cNvSpPr>
          <p:nvPr>
            <p:ph idx="1"/>
          </p:nvPr>
        </p:nvSpPr>
        <p:spPr>
          <a:xfrm>
            <a:off x="5257800" y="1553134"/>
            <a:ext cx="6128539" cy="3751732"/>
          </a:xfrm>
        </p:spPr>
        <p:txBody>
          <a:bodyPr anchor="ctr">
            <a:normAutofit/>
          </a:bodyPr>
          <a:lstStyle/>
          <a:p>
            <a:r>
              <a:rPr lang="en-US" sz="2200">
                <a:solidFill>
                  <a:srgbClr val="FFFFFF"/>
                </a:solidFill>
              </a:rPr>
              <a:t>Not only is God putting his stamp of approval on this servant but he promises that he will hold the servants hand.</a:t>
            </a:r>
          </a:p>
          <a:p>
            <a:r>
              <a:rPr lang="en-US" sz="2200">
                <a:solidFill>
                  <a:srgbClr val="FFFFFF"/>
                </a:solidFill>
              </a:rPr>
              <a:t>This means that he will provide his strength and support.  </a:t>
            </a:r>
          </a:p>
          <a:p>
            <a:r>
              <a:rPr lang="en-US" sz="2200">
                <a:solidFill>
                  <a:srgbClr val="FFFFFF"/>
                </a:solidFill>
              </a:rPr>
              <a:t>He will sustain him.  </a:t>
            </a:r>
          </a:p>
          <a:p>
            <a:endParaRPr lang="en-US" sz="2200">
              <a:solidFill>
                <a:srgbClr val="FFFFFF"/>
              </a:solidFill>
            </a:endParaRPr>
          </a:p>
          <a:p>
            <a:r>
              <a:rPr lang="en-US" sz="2200">
                <a:solidFill>
                  <a:srgbClr val="FFFFFF"/>
                </a:solidFill>
              </a:rPr>
              <a:t>This shows not only the strength that the servant will have but the weight of his mission.</a:t>
            </a:r>
          </a:p>
        </p:txBody>
      </p:sp>
      <p:sp>
        <p:nvSpPr>
          <p:cNvPr id="14" name="Rectangle 13">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194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877658-3B25-469C-974E-08C6E93127B6}"/>
              </a:ext>
            </a:extLst>
          </p:cNvPr>
          <p:cNvSpPr>
            <a:spLocks noGrp="1"/>
          </p:cNvSpPr>
          <p:nvPr>
            <p:ph type="title"/>
          </p:nvPr>
        </p:nvSpPr>
        <p:spPr>
          <a:xfrm>
            <a:off x="640079" y="2053641"/>
            <a:ext cx="3669161" cy="2760098"/>
          </a:xfrm>
        </p:spPr>
        <p:txBody>
          <a:bodyPr>
            <a:normAutofit/>
          </a:bodyPr>
          <a:lstStyle/>
          <a:p>
            <a:r>
              <a:rPr lang="en-US">
                <a:solidFill>
                  <a:srgbClr val="FFFFFF"/>
                </a:solidFill>
              </a:rPr>
              <a:t>GOD’S JUST SERVANT</a:t>
            </a:r>
          </a:p>
        </p:txBody>
      </p:sp>
      <p:sp>
        <p:nvSpPr>
          <p:cNvPr id="3" name="Content Placeholder 2">
            <a:extLst>
              <a:ext uri="{FF2B5EF4-FFF2-40B4-BE49-F238E27FC236}">
                <a16:creationId xmlns:a16="http://schemas.microsoft.com/office/drawing/2014/main" id="{68A32057-EB33-4DBF-90FA-85B5A8481FB5}"/>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Isa 42:7</a:t>
            </a:r>
          </a:p>
          <a:p>
            <a:endParaRPr lang="en-US" sz="2400">
              <a:solidFill>
                <a:srgbClr val="000000"/>
              </a:solidFill>
            </a:endParaRPr>
          </a:p>
          <a:p>
            <a:pPr marL="457200" lvl="1" indent="0">
              <a:buNone/>
            </a:pPr>
            <a:r>
              <a:rPr lang="en-US">
                <a:solidFill>
                  <a:srgbClr val="000000"/>
                </a:solidFill>
              </a:rPr>
              <a:t>7 To open the blind eyes, to bring out the prisoners from the prison, and them that sit in darkness out of the prison house.</a:t>
            </a:r>
          </a:p>
          <a:p>
            <a:pPr marL="0" indent="0">
              <a:buNone/>
            </a:pPr>
            <a:r>
              <a:rPr lang="en-US" sz="2400">
                <a:solidFill>
                  <a:srgbClr val="000000"/>
                </a:solidFill>
              </a:rPr>
              <a:t>	KJV</a:t>
            </a:r>
          </a:p>
          <a:p>
            <a:endParaRPr lang="en-US" sz="2400">
              <a:solidFill>
                <a:srgbClr val="000000"/>
              </a:solidFill>
            </a:endParaRPr>
          </a:p>
        </p:txBody>
      </p:sp>
    </p:spTree>
    <p:extLst>
      <p:ext uri="{BB962C8B-B14F-4D97-AF65-F5344CB8AC3E}">
        <p14:creationId xmlns:p14="http://schemas.microsoft.com/office/powerpoint/2010/main" val="245028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474B777-1348-FA4A-A1F2-372AFE36EA92}"/>
              </a:ext>
            </a:extLst>
          </p:cNvPr>
          <p:cNvSpPr>
            <a:spLocks noGrp="1"/>
          </p:cNvSpPr>
          <p:nvPr>
            <p:ph type="title"/>
          </p:nvPr>
        </p:nvSpPr>
        <p:spPr>
          <a:xfrm>
            <a:off x="1047280" y="788894"/>
            <a:ext cx="10306520" cy="880730"/>
          </a:xfrm>
        </p:spPr>
        <p:txBody>
          <a:bodyPr>
            <a:normAutofit/>
          </a:bodyPr>
          <a:lstStyle/>
          <a:p>
            <a:r>
              <a:rPr lang="en-US" sz="2800" b="1">
                <a:solidFill>
                  <a:srgbClr val="FFFFFF"/>
                </a:solidFill>
              </a:rPr>
              <a:t>Teach Children How to Serve In The    </a:t>
            </a:r>
            <a:br>
              <a:rPr lang="en-US" sz="2800" b="1">
                <a:solidFill>
                  <a:srgbClr val="FFFFFF"/>
                </a:solidFill>
              </a:rPr>
            </a:br>
            <a:r>
              <a:rPr lang="en-US" sz="2800" b="1">
                <a:solidFill>
                  <a:srgbClr val="FFFFFF"/>
                </a:solidFill>
              </a:rPr>
              <a:t>                         Church</a:t>
            </a:r>
          </a:p>
        </p:txBody>
      </p:sp>
      <p:graphicFrame>
        <p:nvGraphicFramePr>
          <p:cNvPr id="5" name="Content Placeholder 2">
            <a:extLst>
              <a:ext uri="{FF2B5EF4-FFF2-40B4-BE49-F238E27FC236}">
                <a16:creationId xmlns:a16="http://schemas.microsoft.com/office/drawing/2014/main" id="{4BD13910-18E1-4527-86BD-33C4470BC6AA}"/>
              </a:ext>
            </a:extLst>
          </p:cNvPr>
          <p:cNvGraphicFramePr>
            <a:graphicFrameLocks noGrp="1"/>
          </p:cNvGraphicFramePr>
          <p:nvPr>
            <p:ph idx="1"/>
            <p:extLst>
              <p:ext uri="{D42A27DB-BD31-4B8C-83A1-F6EECF244321}">
                <p14:modId xmlns:p14="http://schemas.microsoft.com/office/powerpoint/2010/main" val="838776700"/>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52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08630A-D83E-44F4-905E-DCC831D3BFBA}"/>
              </a:ext>
            </a:extLst>
          </p:cNvPr>
          <p:cNvSpPr>
            <a:spLocks noGrp="1"/>
          </p:cNvSpPr>
          <p:nvPr>
            <p:ph type="title"/>
          </p:nvPr>
        </p:nvSpPr>
        <p:spPr>
          <a:xfrm>
            <a:off x="6094105" y="802955"/>
            <a:ext cx="4977976" cy="1454051"/>
          </a:xfrm>
        </p:spPr>
        <p:txBody>
          <a:bodyPr>
            <a:normAutofit/>
          </a:bodyPr>
          <a:lstStyle/>
          <a:p>
            <a:r>
              <a:rPr lang="en-US">
                <a:solidFill>
                  <a:srgbClr val="000000"/>
                </a:solidFill>
              </a:rPr>
              <a:t>GOD’S JUST SERVANT</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Jail">
            <a:extLst>
              <a:ext uri="{FF2B5EF4-FFF2-40B4-BE49-F238E27FC236}">
                <a16:creationId xmlns:a16="http://schemas.microsoft.com/office/drawing/2014/main" id="{EF10EE7D-59EB-46D7-A11D-C1721D426A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E9B9AB13-2621-480E-89BD-987741892007}"/>
              </a:ext>
            </a:extLst>
          </p:cNvPr>
          <p:cNvSpPr>
            <a:spLocks noGrp="1"/>
          </p:cNvSpPr>
          <p:nvPr>
            <p:ph idx="1"/>
          </p:nvPr>
        </p:nvSpPr>
        <p:spPr>
          <a:xfrm>
            <a:off x="6090574" y="2421682"/>
            <a:ext cx="4977578" cy="3639289"/>
          </a:xfrm>
        </p:spPr>
        <p:txBody>
          <a:bodyPr anchor="ctr">
            <a:normAutofit/>
          </a:bodyPr>
          <a:lstStyle/>
          <a:p>
            <a:r>
              <a:rPr lang="en-US" sz="2000">
                <a:solidFill>
                  <a:srgbClr val="000000"/>
                </a:solidFill>
              </a:rPr>
              <a:t>God now reveals what the mission entails. </a:t>
            </a:r>
          </a:p>
          <a:p>
            <a:pPr lvl="1"/>
            <a:r>
              <a:rPr lang="en-US" sz="2000">
                <a:solidFill>
                  <a:srgbClr val="000000"/>
                </a:solidFill>
              </a:rPr>
              <a:t>To open the blind eyes </a:t>
            </a:r>
          </a:p>
          <a:p>
            <a:pPr lvl="1"/>
            <a:r>
              <a:rPr lang="en-US" sz="2000">
                <a:solidFill>
                  <a:srgbClr val="000000"/>
                </a:solidFill>
              </a:rPr>
              <a:t>To bring out the prisoners from the prison</a:t>
            </a:r>
          </a:p>
          <a:p>
            <a:pPr lvl="1"/>
            <a:r>
              <a:rPr lang="en-US" sz="2000">
                <a:solidFill>
                  <a:srgbClr val="000000"/>
                </a:solidFill>
              </a:rPr>
              <a:t>To bring out them that sit in darkness in the prison house.</a:t>
            </a:r>
          </a:p>
        </p:txBody>
      </p:sp>
    </p:spTree>
    <p:extLst>
      <p:ext uri="{BB962C8B-B14F-4D97-AF65-F5344CB8AC3E}">
        <p14:creationId xmlns:p14="http://schemas.microsoft.com/office/powerpoint/2010/main" val="3195711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2" name="Picture 11">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id="{91442561-7E85-4A75-90B5-B01A5279187A}"/>
              </a:ext>
            </a:extLst>
          </p:cNvPr>
          <p:cNvSpPr>
            <a:spLocks noGrp="1"/>
          </p:cNvSpPr>
          <p:nvPr>
            <p:ph type="title"/>
          </p:nvPr>
        </p:nvSpPr>
        <p:spPr>
          <a:xfrm>
            <a:off x="805661" y="1401859"/>
            <a:ext cx="3510845" cy="4054282"/>
          </a:xfrm>
        </p:spPr>
        <p:txBody>
          <a:bodyPr>
            <a:normAutofit/>
          </a:bodyPr>
          <a:lstStyle/>
          <a:p>
            <a:r>
              <a:rPr lang="en-US" sz="4000">
                <a:solidFill>
                  <a:srgbClr val="FFFFFF"/>
                </a:solidFill>
              </a:rPr>
              <a:t>GOD’S JUST SERVANT</a:t>
            </a:r>
          </a:p>
        </p:txBody>
      </p:sp>
      <p:sp>
        <p:nvSpPr>
          <p:cNvPr id="3" name="Content Placeholder 2">
            <a:extLst>
              <a:ext uri="{FF2B5EF4-FFF2-40B4-BE49-F238E27FC236}">
                <a16:creationId xmlns:a16="http://schemas.microsoft.com/office/drawing/2014/main" id="{7F6142EF-7B13-446B-AEB4-FA33C3A5A26A}"/>
              </a:ext>
            </a:extLst>
          </p:cNvPr>
          <p:cNvSpPr>
            <a:spLocks noGrp="1"/>
          </p:cNvSpPr>
          <p:nvPr>
            <p:ph idx="1"/>
          </p:nvPr>
        </p:nvSpPr>
        <p:spPr>
          <a:xfrm>
            <a:off x="5257800" y="1553134"/>
            <a:ext cx="6128539" cy="3751732"/>
          </a:xfrm>
        </p:spPr>
        <p:txBody>
          <a:bodyPr anchor="ctr">
            <a:normAutofit/>
          </a:bodyPr>
          <a:lstStyle/>
          <a:p>
            <a:r>
              <a:rPr lang="en-US" sz="2000">
                <a:solidFill>
                  <a:srgbClr val="FFFFFF"/>
                </a:solidFill>
              </a:rPr>
              <a:t>Blind Eyes is not just referring to physical blindness but also moral blindness.  People are blind because of sin.  Sin causes us to see things incorrectly.  We cannot discern right and wrong because of the  wrong motives in our hearts.  Jesus came to reveal truth.</a:t>
            </a:r>
          </a:p>
          <a:p>
            <a:r>
              <a:rPr lang="en-US" sz="2000">
                <a:solidFill>
                  <a:srgbClr val="FFFFFF"/>
                </a:solidFill>
              </a:rPr>
              <a:t>The second part to this is the encompassing mission of deliverance from the prison of sin.  We cannot break free without a deliverer.  He came to tear down our prisons and deliver us from those things that have us bound.  Those things that have us in darkness</a:t>
            </a:r>
          </a:p>
        </p:txBody>
      </p:sp>
      <p:sp>
        <p:nvSpPr>
          <p:cNvPr id="14" name="Rectangle 13">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281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2A59E3-6E74-40A4-8BBB-BCD2B9786549}"/>
              </a:ext>
            </a:extLst>
          </p:cNvPr>
          <p:cNvSpPr>
            <a:spLocks noGrp="1"/>
          </p:cNvSpPr>
          <p:nvPr>
            <p:ph type="title"/>
          </p:nvPr>
        </p:nvSpPr>
        <p:spPr>
          <a:xfrm>
            <a:off x="640079" y="2053641"/>
            <a:ext cx="3669161" cy="2760098"/>
          </a:xfrm>
        </p:spPr>
        <p:txBody>
          <a:bodyPr>
            <a:normAutofit/>
          </a:bodyPr>
          <a:lstStyle/>
          <a:p>
            <a:r>
              <a:rPr lang="en-US">
                <a:solidFill>
                  <a:srgbClr val="FFFFFF"/>
                </a:solidFill>
              </a:rPr>
              <a:t>GOD’S JUST SERVANT</a:t>
            </a:r>
          </a:p>
        </p:txBody>
      </p:sp>
      <p:sp>
        <p:nvSpPr>
          <p:cNvPr id="3" name="Content Placeholder 2">
            <a:extLst>
              <a:ext uri="{FF2B5EF4-FFF2-40B4-BE49-F238E27FC236}">
                <a16:creationId xmlns:a16="http://schemas.microsoft.com/office/drawing/2014/main" id="{FA664963-4D7E-4002-BE30-86BE2E1A7870}"/>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JESUS came to show us the love of GOD.</a:t>
            </a:r>
          </a:p>
          <a:p>
            <a:r>
              <a:rPr lang="en-US" sz="2400">
                <a:solidFill>
                  <a:srgbClr val="000000"/>
                </a:solidFill>
              </a:rPr>
              <a:t>JESUS came to impart GOD’s righteousness to us.</a:t>
            </a:r>
          </a:p>
          <a:p>
            <a:r>
              <a:rPr lang="en-US" sz="2400">
                <a:solidFill>
                  <a:srgbClr val="000000"/>
                </a:solidFill>
              </a:rPr>
              <a:t>JESUS came to open the eyes of our hearts.</a:t>
            </a:r>
          </a:p>
          <a:p>
            <a:r>
              <a:rPr lang="en-US" sz="2400">
                <a:solidFill>
                  <a:srgbClr val="000000"/>
                </a:solidFill>
              </a:rPr>
              <a:t>JESUS came to set us free from the burden of guilt and shame.</a:t>
            </a:r>
          </a:p>
        </p:txBody>
      </p:sp>
    </p:spTree>
    <p:extLst>
      <p:ext uri="{BB962C8B-B14F-4D97-AF65-F5344CB8AC3E}">
        <p14:creationId xmlns:p14="http://schemas.microsoft.com/office/powerpoint/2010/main" val="2165575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220636" cy="6858000"/>
          </a:xfrm>
          <a:prstGeom prst="rect">
            <a:avLst/>
          </a:prstGeom>
        </p:spPr>
      </p:pic>
      <p:sp>
        <p:nvSpPr>
          <p:cNvPr id="2" name="Title 1">
            <a:extLst>
              <a:ext uri="{FF2B5EF4-FFF2-40B4-BE49-F238E27FC236}">
                <a16:creationId xmlns:a16="http://schemas.microsoft.com/office/drawing/2014/main" id="{7A7B5687-5401-4A65-8CD8-6E3F91F98F6F}"/>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GOD’S JUST SERVANT</a:t>
            </a:r>
          </a:p>
        </p:txBody>
      </p:sp>
      <p:graphicFrame>
        <p:nvGraphicFramePr>
          <p:cNvPr id="5" name="Content Placeholder 2">
            <a:extLst>
              <a:ext uri="{FF2B5EF4-FFF2-40B4-BE49-F238E27FC236}">
                <a16:creationId xmlns:a16="http://schemas.microsoft.com/office/drawing/2014/main" id="{13CCAA79-0356-40C5-820E-C82139256015}"/>
              </a:ext>
            </a:extLst>
          </p:cNvPr>
          <p:cNvGraphicFramePr>
            <a:graphicFrameLocks noGrp="1"/>
          </p:cNvGraphicFramePr>
          <p:nvPr>
            <p:ph idx="1"/>
            <p:extLst>
              <p:ext uri="{D42A27DB-BD31-4B8C-83A1-F6EECF244321}">
                <p14:modId xmlns:p14="http://schemas.microsoft.com/office/powerpoint/2010/main" val="634014134"/>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1950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BECADED-C183-468E-85A2-0FF00756F203}"/>
              </a:ext>
            </a:extLst>
          </p:cNvPr>
          <p:cNvSpPr>
            <a:spLocks noGrp="1"/>
          </p:cNvSpPr>
          <p:nvPr>
            <p:ph type="ctrTitle"/>
          </p:nvPr>
        </p:nvSpPr>
        <p:spPr>
          <a:xfrm>
            <a:off x="3045368" y="2043663"/>
            <a:ext cx="6105194" cy="2031055"/>
          </a:xfrm>
        </p:spPr>
        <p:txBody>
          <a:bodyPr>
            <a:normAutofit/>
          </a:bodyPr>
          <a:lstStyle/>
          <a:p>
            <a:r>
              <a:rPr lang="en-US" sz="4700">
                <a:solidFill>
                  <a:srgbClr val="FFFFFF"/>
                </a:solidFill>
              </a:rPr>
              <a:t>III. Hope For the Nations</a:t>
            </a:r>
            <a:br>
              <a:rPr lang="en-US" sz="4700">
                <a:solidFill>
                  <a:srgbClr val="FFFFFF"/>
                </a:solidFill>
              </a:rPr>
            </a:br>
            <a:r>
              <a:rPr lang="en-US" sz="4700">
                <a:solidFill>
                  <a:srgbClr val="FFFFFF"/>
                </a:solidFill>
              </a:rPr>
              <a:t>Isaiah 42:8-9</a:t>
            </a:r>
          </a:p>
        </p:txBody>
      </p:sp>
      <p:sp>
        <p:nvSpPr>
          <p:cNvPr id="3" name="Subtitle 2">
            <a:extLst>
              <a:ext uri="{FF2B5EF4-FFF2-40B4-BE49-F238E27FC236}">
                <a16:creationId xmlns:a16="http://schemas.microsoft.com/office/drawing/2014/main" id="{3EC8B114-2429-4F19-8D33-06A912876582}"/>
              </a:ext>
            </a:extLst>
          </p:cNvPr>
          <p:cNvSpPr>
            <a:spLocks noGrp="1"/>
          </p:cNvSpPr>
          <p:nvPr>
            <p:ph type="subTitle" idx="1"/>
          </p:nvPr>
        </p:nvSpPr>
        <p:spPr>
          <a:xfrm>
            <a:off x="3045368" y="4074718"/>
            <a:ext cx="6105194" cy="682079"/>
          </a:xfrm>
        </p:spPr>
        <p:txBody>
          <a:bodyPr>
            <a:normAutofit/>
          </a:bodyPr>
          <a:lstStyle/>
          <a:p>
            <a:r>
              <a:rPr lang="en-US">
                <a:solidFill>
                  <a:srgbClr val="FFFFFF"/>
                </a:solidFill>
              </a:rPr>
              <a:t>Missionary Daintry McFadden</a:t>
            </a:r>
          </a:p>
        </p:txBody>
      </p:sp>
    </p:spTree>
    <p:extLst>
      <p:ext uri="{BB962C8B-B14F-4D97-AF65-F5344CB8AC3E}">
        <p14:creationId xmlns:p14="http://schemas.microsoft.com/office/powerpoint/2010/main" val="3720758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D46FAE-899B-4DEE-A277-AF92E47EC384}"/>
              </a:ext>
            </a:extLst>
          </p:cNvPr>
          <p:cNvSpPr>
            <a:spLocks noGrp="1"/>
          </p:cNvSpPr>
          <p:nvPr>
            <p:ph type="title"/>
          </p:nvPr>
        </p:nvSpPr>
        <p:spPr>
          <a:xfrm>
            <a:off x="863029" y="1012004"/>
            <a:ext cx="3416158" cy="4795408"/>
          </a:xfrm>
        </p:spPr>
        <p:txBody>
          <a:bodyPr>
            <a:normAutofit/>
          </a:bodyPr>
          <a:lstStyle/>
          <a:p>
            <a:r>
              <a:rPr lang="en-US">
                <a:solidFill>
                  <a:srgbClr val="FFFFFF"/>
                </a:solidFill>
              </a:rPr>
              <a:t>Prophet Isaiah extends HOPE  </a:t>
            </a:r>
          </a:p>
        </p:txBody>
      </p:sp>
      <p:graphicFrame>
        <p:nvGraphicFramePr>
          <p:cNvPr id="13" name="Content Placeholder 2">
            <a:extLst>
              <a:ext uri="{FF2B5EF4-FFF2-40B4-BE49-F238E27FC236}">
                <a16:creationId xmlns:a16="http://schemas.microsoft.com/office/drawing/2014/main" id="{F58B2CC4-B93D-4A4F-8768-2AA762B30564}"/>
              </a:ext>
            </a:extLst>
          </p:cNvPr>
          <p:cNvGraphicFramePr>
            <a:graphicFrameLocks noGrp="1"/>
          </p:cNvGraphicFramePr>
          <p:nvPr>
            <p:ph idx="1"/>
            <p:extLst>
              <p:ext uri="{D42A27DB-BD31-4B8C-83A1-F6EECF244321}">
                <p14:modId xmlns:p14="http://schemas.microsoft.com/office/powerpoint/2010/main" val="229918988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7410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2" name="Picture 11">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id="{30EEBEB6-5B4B-49B4-B3B2-8BB44AC90397}"/>
              </a:ext>
            </a:extLst>
          </p:cNvPr>
          <p:cNvSpPr>
            <a:spLocks noGrp="1"/>
          </p:cNvSpPr>
          <p:nvPr>
            <p:ph type="title"/>
          </p:nvPr>
        </p:nvSpPr>
        <p:spPr>
          <a:xfrm>
            <a:off x="805661" y="1401859"/>
            <a:ext cx="3510845" cy="4054282"/>
          </a:xfrm>
        </p:spPr>
        <p:txBody>
          <a:bodyPr>
            <a:normAutofit/>
          </a:bodyPr>
          <a:lstStyle/>
          <a:p>
            <a:r>
              <a:rPr lang="en-US" sz="4000">
                <a:solidFill>
                  <a:srgbClr val="FFFFFF"/>
                </a:solidFill>
              </a:rPr>
              <a:t>GOD’S JUST SERVANT</a:t>
            </a:r>
          </a:p>
        </p:txBody>
      </p:sp>
      <p:sp>
        <p:nvSpPr>
          <p:cNvPr id="3" name="Content Placeholder 2">
            <a:extLst>
              <a:ext uri="{FF2B5EF4-FFF2-40B4-BE49-F238E27FC236}">
                <a16:creationId xmlns:a16="http://schemas.microsoft.com/office/drawing/2014/main" id="{4FACCADD-4229-4331-BC22-D6A654B819C9}"/>
              </a:ext>
            </a:extLst>
          </p:cNvPr>
          <p:cNvSpPr>
            <a:spLocks noGrp="1"/>
          </p:cNvSpPr>
          <p:nvPr>
            <p:ph idx="1"/>
          </p:nvPr>
        </p:nvSpPr>
        <p:spPr>
          <a:xfrm>
            <a:off x="5257800" y="1553134"/>
            <a:ext cx="6128539" cy="3751732"/>
          </a:xfrm>
        </p:spPr>
        <p:txBody>
          <a:bodyPr anchor="ctr">
            <a:normAutofit/>
          </a:bodyPr>
          <a:lstStyle/>
          <a:p>
            <a:r>
              <a:rPr lang="en-US" sz="2200" dirty="0">
                <a:solidFill>
                  <a:srgbClr val="FFFFFF"/>
                </a:solidFill>
              </a:rPr>
              <a:t>III A HOPE FOR THE NATIONS (ISAIAH 42:8-9)</a:t>
            </a:r>
          </a:p>
          <a:p>
            <a:endParaRPr lang="en-US" sz="2200" dirty="0">
              <a:solidFill>
                <a:srgbClr val="FFFFFF"/>
              </a:solidFill>
            </a:endParaRPr>
          </a:p>
          <a:p>
            <a:r>
              <a:rPr lang="en-US" sz="2200" dirty="0">
                <a:solidFill>
                  <a:srgbClr val="FFFFFF"/>
                </a:solidFill>
              </a:rPr>
              <a:t>Missionary </a:t>
            </a:r>
            <a:r>
              <a:rPr lang="en-US" sz="2200" dirty="0" err="1">
                <a:solidFill>
                  <a:srgbClr val="FFFFFF"/>
                </a:solidFill>
              </a:rPr>
              <a:t>Daintry</a:t>
            </a:r>
            <a:r>
              <a:rPr lang="en-US" sz="2200" dirty="0">
                <a:solidFill>
                  <a:srgbClr val="FFFFFF"/>
                </a:solidFill>
              </a:rPr>
              <a:t> </a:t>
            </a:r>
            <a:r>
              <a:rPr lang="en-US" sz="2200" dirty="0" err="1">
                <a:solidFill>
                  <a:srgbClr val="FFFFFF"/>
                </a:solidFill>
              </a:rPr>
              <a:t>McFaden</a:t>
            </a:r>
            <a:endParaRPr lang="en-US" sz="2200" dirty="0">
              <a:solidFill>
                <a:srgbClr val="FFFFFF"/>
              </a:solidFill>
            </a:endParaRPr>
          </a:p>
          <a:p>
            <a:endParaRPr lang="en-US" sz="2200" dirty="0">
              <a:solidFill>
                <a:srgbClr val="FFFFFF"/>
              </a:solidFill>
            </a:endParaRPr>
          </a:p>
        </p:txBody>
      </p:sp>
      <p:sp>
        <p:nvSpPr>
          <p:cNvPr id="14" name="Rectangle 13">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887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060826-D638-4D74-AE03-64D9044737DD}"/>
              </a:ext>
            </a:extLst>
          </p:cNvPr>
          <p:cNvSpPr>
            <a:spLocks noGrp="1"/>
          </p:cNvSpPr>
          <p:nvPr>
            <p:ph type="title"/>
          </p:nvPr>
        </p:nvSpPr>
        <p:spPr>
          <a:xfrm>
            <a:off x="640079" y="2053641"/>
            <a:ext cx="3669161" cy="2760098"/>
          </a:xfrm>
        </p:spPr>
        <p:txBody>
          <a:bodyPr>
            <a:normAutofit/>
          </a:bodyPr>
          <a:lstStyle/>
          <a:p>
            <a:r>
              <a:rPr lang="en-US" sz="3700">
                <a:solidFill>
                  <a:srgbClr val="FFFFFF"/>
                </a:solidFill>
              </a:rPr>
              <a:t>I AM THAT I AM </a:t>
            </a:r>
            <a:r>
              <a:rPr lang="en-US" sz="3700" u="sng">
                <a:solidFill>
                  <a:srgbClr val="FFFFFF"/>
                </a:solidFill>
              </a:rPr>
              <a:t>that is my name </a:t>
            </a:r>
            <a:br>
              <a:rPr lang="en-US" sz="3700" u="sng">
                <a:solidFill>
                  <a:srgbClr val="FFFFFF"/>
                </a:solidFill>
              </a:rPr>
            </a:br>
            <a:r>
              <a:rPr lang="en-US" sz="3700" u="sng">
                <a:solidFill>
                  <a:srgbClr val="FFFFFF"/>
                </a:solidFill>
              </a:rPr>
              <a:t>He revealed himself to Moses Exodus 33:14</a:t>
            </a:r>
          </a:p>
        </p:txBody>
      </p:sp>
      <p:sp>
        <p:nvSpPr>
          <p:cNvPr id="3" name="Content Placeholder 2">
            <a:extLst>
              <a:ext uri="{FF2B5EF4-FFF2-40B4-BE49-F238E27FC236}">
                <a16:creationId xmlns:a16="http://schemas.microsoft.com/office/drawing/2014/main" id="{84B3D354-794C-45E9-A696-81BADFD7BE35}"/>
              </a:ext>
            </a:extLst>
          </p:cNvPr>
          <p:cNvSpPr>
            <a:spLocks noGrp="1"/>
          </p:cNvSpPr>
          <p:nvPr>
            <p:ph idx="1"/>
          </p:nvPr>
        </p:nvSpPr>
        <p:spPr>
          <a:xfrm>
            <a:off x="6090574" y="801866"/>
            <a:ext cx="5306084" cy="5230634"/>
          </a:xfrm>
        </p:spPr>
        <p:txBody>
          <a:bodyPr anchor="ctr">
            <a:normAutofit/>
          </a:bodyPr>
          <a:lstStyle/>
          <a:p>
            <a:r>
              <a:rPr lang="en-US" sz="1700" b="1" dirty="0">
                <a:solidFill>
                  <a:srgbClr val="000000"/>
                </a:solidFill>
              </a:rPr>
              <a:t>Isaiah 42:8  </a:t>
            </a:r>
            <a:r>
              <a:rPr lang="en-US" sz="1700" dirty="0">
                <a:solidFill>
                  <a:srgbClr val="000000"/>
                </a:solidFill>
              </a:rPr>
              <a:t>I am the </a:t>
            </a:r>
            <a:r>
              <a:rPr lang="en-US" sz="1700" cap="small" dirty="0">
                <a:solidFill>
                  <a:srgbClr val="000000"/>
                </a:solidFill>
              </a:rPr>
              <a:t>Lord</a:t>
            </a:r>
            <a:r>
              <a:rPr lang="en-US" sz="1700" dirty="0">
                <a:solidFill>
                  <a:srgbClr val="000000"/>
                </a:solidFill>
              </a:rPr>
              <a:t>: that is my name: and my glory will I not give to another, neither my praise to graven images.</a:t>
            </a:r>
          </a:p>
          <a:p>
            <a:r>
              <a:rPr lang="en-US" sz="1700">
                <a:solidFill>
                  <a:srgbClr val="000000"/>
                </a:solidFill>
              </a:rPr>
              <a:t>A name that reflects His nature; the unchanging and sovereign God for who FOREVER stands by his name</a:t>
            </a:r>
          </a:p>
          <a:p>
            <a:r>
              <a:rPr lang="en-US" sz="1700" dirty="0">
                <a:solidFill>
                  <a:srgbClr val="000000"/>
                </a:solidFill>
              </a:rPr>
              <a:t>What I promise, I will perform</a:t>
            </a:r>
          </a:p>
          <a:p>
            <a:r>
              <a:rPr lang="en-US" sz="1700" dirty="0">
                <a:solidFill>
                  <a:srgbClr val="000000"/>
                </a:solidFill>
              </a:rPr>
              <a:t>My praise will not be taken by idols</a:t>
            </a:r>
          </a:p>
          <a:p>
            <a:endParaRPr lang="en-US" sz="1700" dirty="0">
              <a:solidFill>
                <a:srgbClr val="000000"/>
              </a:solidFill>
            </a:endParaRPr>
          </a:p>
          <a:p>
            <a:r>
              <a:rPr lang="en-US" sz="1700" b="1" dirty="0">
                <a:solidFill>
                  <a:srgbClr val="000000"/>
                </a:solidFill>
              </a:rPr>
              <a:t>Isaiah 2:20 </a:t>
            </a:r>
            <a:r>
              <a:rPr lang="en-US" sz="1700" dirty="0">
                <a:solidFill>
                  <a:srgbClr val="000000"/>
                </a:solidFill>
              </a:rPr>
              <a:t>In that day a man shall cast his idols of silver, and his idols of gold, which they made each one for himself to worship, to the moles and to the bats;</a:t>
            </a:r>
          </a:p>
          <a:p>
            <a:r>
              <a:rPr lang="en-US" sz="1700" b="1" dirty="0">
                <a:solidFill>
                  <a:srgbClr val="000000"/>
                </a:solidFill>
              </a:rPr>
              <a:t>Isaiah 2: 20 </a:t>
            </a:r>
            <a:r>
              <a:rPr lang="en-US" sz="1700" dirty="0">
                <a:solidFill>
                  <a:srgbClr val="000000"/>
                </a:solidFill>
              </a:rPr>
              <a:t>NIV In that day people will throw away</a:t>
            </a:r>
            <a:br>
              <a:rPr lang="en-US" sz="1700" dirty="0">
                <a:solidFill>
                  <a:srgbClr val="000000"/>
                </a:solidFill>
              </a:rPr>
            </a:br>
            <a:r>
              <a:rPr lang="en-US" sz="1700" dirty="0">
                <a:solidFill>
                  <a:srgbClr val="000000"/>
                </a:solidFill>
              </a:rPr>
              <a:t>    to the moles and bats</a:t>
            </a:r>
            <a:br>
              <a:rPr lang="en-US" sz="1700" dirty="0">
                <a:solidFill>
                  <a:srgbClr val="000000"/>
                </a:solidFill>
              </a:rPr>
            </a:br>
            <a:r>
              <a:rPr lang="en-US" sz="1700" dirty="0">
                <a:solidFill>
                  <a:srgbClr val="000000"/>
                </a:solidFill>
              </a:rPr>
              <a:t>their idols of silver and idols of gold,</a:t>
            </a:r>
            <a:br>
              <a:rPr lang="en-US" sz="1700" dirty="0">
                <a:solidFill>
                  <a:srgbClr val="000000"/>
                </a:solidFill>
              </a:rPr>
            </a:br>
            <a:r>
              <a:rPr lang="en-US" sz="1700" dirty="0">
                <a:solidFill>
                  <a:srgbClr val="000000"/>
                </a:solidFill>
              </a:rPr>
              <a:t>    which they made to worship.</a:t>
            </a:r>
          </a:p>
          <a:p>
            <a:pPr marL="0" indent="0">
              <a:buNone/>
            </a:pPr>
            <a:endParaRPr lang="en-US" sz="1700" dirty="0">
              <a:solidFill>
                <a:srgbClr val="000000"/>
              </a:solidFill>
            </a:endParaRPr>
          </a:p>
          <a:p>
            <a:pPr marL="0" indent="0" fontAlgn="base">
              <a:buNone/>
            </a:pPr>
            <a:endParaRPr lang="en-US" sz="1700" dirty="0">
              <a:solidFill>
                <a:srgbClr val="000000"/>
              </a:solidFill>
            </a:endParaRPr>
          </a:p>
        </p:txBody>
      </p:sp>
    </p:spTree>
    <p:extLst>
      <p:ext uri="{BB962C8B-B14F-4D97-AF65-F5344CB8AC3E}">
        <p14:creationId xmlns:p14="http://schemas.microsoft.com/office/powerpoint/2010/main" val="1466119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4486-5B36-42A3-9526-DC4FFA77D1BD}"/>
              </a:ext>
            </a:extLst>
          </p:cNvPr>
          <p:cNvSpPr>
            <a:spLocks noGrp="1"/>
          </p:cNvSpPr>
          <p:nvPr>
            <p:ph type="title"/>
          </p:nvPr>
        </p:nvSpPr>
        <p:spPr>
          <a:pattFill prst="pct5">
            <a:fgClr>
              <a:schemeClr val="accent1"/>
            </a:fgClr>
            <a:bgClr>
              <a:schemeClr val="bg1"/>
            </a:bgClr>
          </a:pattFill>
        </p:spPr>
        <p:txBody>
          <a:bodyPr/>
          <a:lstStyle/>
          <a:p>
            <a:r>
              <a:rPr lang="en-US" dirty="0"/>
              <a:t>“Behold, I will do a new thing” Isaiah 43:19</a:t>
            </a:r>
          </a:p>
        </p:txBody>
      </p:sp>
      <p:sp>
        <p:nvSpPr>
          <p:cNvPr id="3" name="Content Placeholder 2">
            <a:extLst>
              <a:ext uri="{FF2B5EF4-FFF2-40B4-BE49-F238E27FC236}">
                <a16:creationId xmlns:a16="http://schemas.microsoft.com/office/drawing/2014/main" id="{58B2404F-2C87-44A3-B5BD-E0FA777E5290}"/>
              </a:ext>
            </a:extLst>
          </p:cNvPr>
          <p:cNvSpPr>
            <a:spLocks noGrp="1"/>
          </p:cNvSpPr>
          <p:nvPr>
            <p:ph idx="1"/>
          </p:nvPr>
        </p:nvSpPr>
        <p:spPr/>
        <p:txBody>
          <a:bodyPr>
            <a:normAutofit fontScale="92500" lnSpcReduction="10000"/>
          </a:bodyPr>
          <a:lstStyle/>
          <a:p>
            <a:endParaRPr lang="en-US" b="1" baseline="30000" dirty="0"/>
          </a:p>
          <a:p>
            <a:r>
              <a:rPr lang="en-US" sz="3900" b="1" baseline="30000" dirty="0"/>
              <a:t>Isaiah 42:9</a:t>
            </a:r>
          </a:p>
          <a:p>
            <a:r>
              <a:rPr lang="en-US" b="1" baseline="30000" dirty="0"/>
              <a:t>9 </a:t>
            </a:r>
            <a:r>
              <a:rPr lang="en-US" dirty="0"/>
              <a:t>Behold, the former things are come to pass, and new things do I declare: before they spring forth I tell you of them.</a:t>
            </a:r>
          </a:p>
          <a:p>
            <a:endParaRPr lang="en-US" dirty="0"/>
          </a:p>
          <a:p>
            <a:r>
              <a:rPr lang="en-US" dirty="0"/>
              <a:t>God is FULLY to be trusted</a:t>
            </a:r>
          </a:p>
          <a:p>
            <a:r>
              <a:rPr lang="en-US" dirty="0"/>
              <a:t>God promises will “Spring Forth”</a:t>
            </a:r>
          </a:p>
          <a:p>
            <a:r>
              <a:rPr lang="en-US" b="1" dirty="0"/>
              <a:t>Isaiah 43:19</a:t>
            </a:r>
          </a:p>
          <a:p>
            <a:r>
              <a:rPr lang="en-US" b="1" baseline="30000" dirty="0"/>
              <a:t>19 </a:t>
            </a:r>
            <a:r>
              <a:rPr lang="en-US" dirty="0"/>
              <a:t>Behold, I will do a new thing; now it shall spring forth; shall ye not know it? I will even make a way in the wilderness, and rivers in the desert.</a:t>
            </a:r>
          </a:p>
          <a:p>
            <a:endParaRPr lang="en-US" dirty="0">
              <a:solidFill>
                <a:schemeClr val="accent2">
                  <a:lumMod val="40000"/>
                  <a:lumOff val="60000"/>
                </a:schemeClr>
              </a:solidFill>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67C8EFA-C230-4EAA-BDA3-0397697F431A}"/>
                  </a:ext>
                </a:extLst>
              </p14:cNvPr>
              <p14:cNvContentPartPr/>
              <p14:nvPr/>
            </p14:nvContentPartPr>
            <p14:xfrm>
              <a:off x="7815126" y="952028"/>
              <a:ext cx="360" cy="1800"/>
            </p14:xfrm>
          </p:contentPart>
        </mc:Choice>
        <mc:Fallback xmlns="">
          <p:pic>
            <p:nvPicPr>
              <p:cNvPr id="4" name="Ink 3">
                <a:extLst>
                  <a:ext uri="{FF2B5EF4-FFF2-40B4-BE49-F238E27FC236}">
                    <a16:creationId xmlns:a16="http://schemas.microsoft.com/office/drawing/2014/main" id="{467C8EFA-C230-4EAA-BDA3-0397697F431A}"/>
                  </a:ext>
                </a:extLst>
              </p:cNvPr>
              <p:cNvPicPr/>
              <p:nvPr/>
            </p:nvPicPr>
            <p:blipFill>
              <a:blip r:embed="rId3"/>
              <a:stretch>
                <a:fillRect/>
              </a:stretch>
            </p:blipFill>
            <p:spPr>
              <a:xfrm>
                <a:off x="7806126" y="943028"/>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BDBD3A8-26EC-4379-8C4E-B60969BA5757}"/>
                  </a:ext>
                </a:extLst>
              </p14:cNvPr>
              <p14:cNvContentPartPr/>
              <p14:nvPr/>
            </p14:nvContentPartPr>
            <p14:xfrm>
              <a:off x="7830606" y="1023308"/>
              <a:ext cx="360" cy="360"/>
            </p14:xfrm>
          </p:contentPart>
        </mc:Choice>
        <mc:Fallback xmlns="">
          <p:pic>
            <p:nvPicPr>
              <p:cNvPr id="5" name="Ink 4">
                <a:extLst>
                  <a:ext uri="{FF2B5EF4-FFF2-40B4-BE49-F238E27FC236}">
                    <a16:creationId xmlns:a16="http://schemas.microsoft.com/office/drawing/2014/main" id="{5BDBD3A8-26EC-4379-8C4E-B60969BA5757}"/>
                  </a:ext>
                </a:extLst>
              </p:cNvPr>
              <p:cNvPicPr/>
              <p:nvPr/>
            </p:nvPicPr>
            <p:blipFill>
              <a:blip r:embed="rId3"/>
              <a:stretch>
                <a:fillRect/>
              </a:stretch>
            </p:blipFill>
            <p:spPr>
              <a:xfrm>
                <a:off x="7821606" y="1014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9F7F0B0-3EFB-4415-A8C2-9A1347B23B64}"/>
                  </a:ext>
                </a:extLst>
              </p14:cNvPr>
              <p14:cNvContentPartPr/>
              <p14:nvPr/>
            </p14:nvContentPartPr>
            <p14:xfrm>
              <a:off x="1258086" y="3281948"/>
              <a:ext cx="360" cy="360"/>
            </p14:xfrm>
          </p:contentPart>
        </mc:Choice>
        <mc:Fallback xmlns="">
          <p:pic>
            <p:nvPicPr>
              <p:cNvPr id="6" name="Ink 5">
                <a:extLst>
                  <a:ext uri="{FF2B5EF4-FFF2-40B4-BE49-F238E27FC236}">
                    <a16:creationId xmlns:a16="http://schemas.microsoft.com/office/drawing/2014/main" id="{29F7F0B0-3EFB-4415-A8C2-9A1347B23B64}"/>
                  </a:ext>
                </a:extLst>
              </p:cNvPr>
              <p:cNvPicPr/>
              <p:nvPr/>
            </p:nvPicPr>
            <p:blipFill>
              <a:blip r:embed="rId3"/>
              <a:stretch>
                <a:fillRect/>
              </a:stretch>
            </p:blipFill>
            <p:spPr>
              <a:xfrm>
                <a:off x="1249086" y="327330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99FADD5-14F2-4820-BFF5-6E39E657EEF3}"/>
                  </a:ext>
                </a:extLst>
              </p14:cNvPr>
              <p14:cNvContentPartPr/>
              <p14:nvPr/>
            </p14:nvContentPartPr>
            <p14:xfrm>
              <a:off x="2860086" y="2688308"/>
              <a:ext cx="360" cy="360"/>
            </p14:xfrm>
          </p:contentPart>
        </mc:Choice>
        <mc:Fallback xmlns="">
          <p:pic>
            <p:nvPicPr>
              <p:cNvPr id="7" name="Ink 6">
                <a:extLst>
                  <a:ext uri="{FF2B5EF4-FFF2-40B4-BE49-F238E27FC236}">
                    <a16:creationId xmlns:a16="http://schemas.microsoft.com/office/drawing/2014/main" id="{299FADD5-14F2-4820-BFF5-6E39E657EEF3}"/>
                  </a:ext>
                </a:extLst>
              </p:cNvPr>
              <p:cNvPicPr/>
              <p:nvPr/>
            </p:nvPicPr>
            <p:blipFill>
              <a:blip r:embed="rId3"/>
              <a:stretch>
                <a:fillRect/>
              </a:stretch>
            </p:blipFill>
            <p:spPr>
              <a:xfrm>
                <a:off x="2851086" y="2679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AEA8CAF1-3912-45DF-939D-1255416E4397}"/>
                  </a:ext>
                </a:extLst>
              </p14:cNvPr>
              <p14:cNvContentPartPr/>
              <p14:nvPr/>
            </p14:nvContentPartPr>
            <p14:xfrm>
              <a:off x="2594406" y="2664548"/>
              <a:ext cx="360" cy="360"/>
            </p14:xfrm>
          </p:contentPart>
        </mc:Choice>
        <mc:Fallback xmlns="">
          <p:pic>
            <p:nvPicPr>
              <p:cNvPr id="8" name="Ink 7">
                <a:extLst>
                  <a:ext uri="{FF2B5EF4-FFF2-40B4-BE49-F238E27FC236}">
                    <a16:creationId xmlns:a16="http://schemas.microsoft.com/office/drawing/2014/main" id="{AEA8CAF1-3912-45DF-939D-1255416E4397}"/>
                  </a:ext>
                </a:extLst>
              </p:cNvPr>
              <p:cNvPicPr/>
              <p:nvPr/>
            </p:nvPicPr>
            <p:blipFill>
              <a:blip r:embed="rId3"/>
              <a:stretch>
                <a:fillRect/>
              </a:stretch>
            </p:blipFill>
            <p:spPr>
              <a:xfrm>
                <a:off x="2585766" y="2655908"/>
                <a:ext cx="18000" cy="18000"/>
              </a:xfrm>
              <a:prstGeom prst="rect">
                <a:avLst/>
              </a:prstGeom>
            </p:spPr>
          </p:pic>
        </mc:Fallback>
      </mc:AlternateContent>
    </p:spTree>
    <p:extLst>
      <p:ext uri="{BB962C8B-B14F-4D97-AF65-F5344CB8AC3E}">
        <p14:creationId xmlns:p14="http://schemas.microsoft.com/office/powerpoint/2010/main" val="619650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03AE-9374-40E0-BB57-1D031E989EAC}"/>
              </a:ext>
            </a:extLst>
          </p:cNvPr>
          <p:cNvSpPr>
            <a:spLocks noGrp="1"/>
          </p:cNvSpPr>
          <p:nvPr>
            <p:ph type="title"/>
          </p:nvPr>
        </p:nvSpPr>
        <p:spPr>
          <a:xfrm>
            <a:off x="1281071" y="1040553"/>
            <a:ext cx="10515600" cy="1325563"/>
          </a:xfrm>
        </p:spPr>
        <p:txBody>
          <a:bodyPr>
            <a:normAutofit fontScale="90000"/>
          </a:bodyPr>
          <a:lstStyle/>
          <a:p>
            <a:r>
              <a:rPr lang="en-US" dirty="0">
                <a:solidFill>
                  <a:schemeClr val="bg2"/>
                </a:solidFill>
              </a:rPr>
              <a:t>“Sing unto the Lord a NEW SONG" Psalms</a:t>
            </a:r>
            <a:r>
              <a:rPr lang="en-US" b="1" dirty="0">
                <a:solidFill>
                  <a:schemeClr val="bg2"/>
                </a:solidFill>
              </a:rPr>
              <a:t> 33:3</a:t>
            </a:r>
            <a:br>
              <a:rPr lang="en-US" dirty="0">
                <a:solidFill>
                  <a:schemeClr val="bg2"/>
                </a:solidFill>
              </a:rPr>
            </a:br>
            <a:r>
              <a:rPr lang="en-US" dirty="0">
                <a:solidFill>
                  <a:schemeClr val="bg2"/>
                </a:solidFill>
              </a:rPr>
              <a:t>Let us celebrate the Victory over Coronavirus!</a:t>
            </a:r>
          </a:p>
        </p:txBody>
      </p:sp>
      <p:sp>
        <p:nvSpPr>
          <p:cNvPr id="3" name="Content Placeholder 2">
            <a:extLst>
              <a:ext uri="{FF2B5EF4-FFF2-40B4-BE49-F238E27FC236}">
                <a16:creationId xmlns:a16="http://schemas.microsoft.com/office/drawing/2014/main" id="{E1361E4A-CF85-4474-AF25-177920FF326D}"/>
              </a:ext>
            </a:extLst>
          </p:cNvPr>
          <p:cNvSpPr>
            <a:spLocks noGrp="1"/>
          </p:cNvSpPr>
          <p:nvPr>
            <p:ph idx="1"/>
          </p:nvPr>
        </p:nvSpPr>
        <p:spPr>
          <a:xfrm>
            <a:off x="837840" y="2563031"/>
            <a:ext cx="10515600" cy="4218409"/>
          </a:xfrm>
        </p:spPr>
        <p:txBody>
          <a:bodyPr>
            <a:normAutofit fontScale="92500" lnSpcReduction="10000"/>
          </a:bodyPr>
          <a:lstStyle/>
          <a:p>
            <a:pPr marL="0" indent="0">
              <a:buNone/>
            </a:pPr>
            <a:endParaRPr lang="en-US" b="1" baseline="30000" dirty="0"/>
          </a:p>
          <a:p>
            <a:r>
              <a:rPr lang="en-US" b="1" dirty="0"/>
              <a:t>Isaiah 42:10</a:t>
            </a:r>
          </a:p>
          <a:p>
            <a:r>
              <a:rPr lang="en-US" b="1" baseline="30000" dirty="0"/>
              <a:t>10 </a:t>
            </a:r>
            <a:r>
              <a:rPr lang="en-US" dirty="0"/>
              <a:t>Sing unto the </a:t>
            </a:r>
            <a:r>
              <a:rPr lang="en-US" cap="small" dirty="0"/>
              <a:t>Lord</a:t>
            </a:r>
            <a:r>
              <a:rPr lang="en-US" dirty="0"/>
              <a:t> a new song, and his praise from the end of the earth, ye that go down to the sea, and all that is therein; the isles, and the inhabitants thereof.</a:t>
            </a:r>
          </a:p>
          <a:p>
            <a:r>
              <a:rPr lang="en-US" b="1" dirty="0"/>
              <a:t>Isaiah 33:1-3</a:t>
            </a:r>
          </a:p>
          <a:p>
            <a:r>
              <a:rPr lang="en-US" dirty="0"/>
              <a:t>Rejoice in the </a:t>
            </a:r>
            <a:r>
              <a:rPr lang="en-US" cap="small" dirty="0"/>
              <a:t>Lord</a:t>
            </a:r>
            <a:r>
              <a:rPr lang="en-US" dirty="0"/>
              <a:t>, O ye righteous: for praise is comely for the upright.</a:t>
            </a:r>
          </a:p>
          <a:p>
            <a:r>
              <a:rPr lang="en-US" b="1" baseline="30000" dirty="0"/>
              <a:t>2 </a:t>
            </a:r>
            <a:r>
              <a:rPr lang="en-US" dirty="0"/>
              <a:t>Praise the </a:t>
            </a:r>
            <a:r>
              <a:rPr lang="en-US" cap="small" dirty="0"/>
              <a:t>Lord</a:t>
            </a:r>
            <a:r>
              <a:rPr lang="en-US" dirty="0"/>
              <a:t> with harp: sing unto him with the psaltery and an instrument of ten strings.</a:t>
            </a:r>
          </a:p>
          <a:p>
            <a:r>
              <a:rPr lang="en-US" b="1" baseline="30000" dirty="0"/>
              <a:t>3 </a:t>
            </a:r>
            <a:r>
              <a:rPr lang="en-US" dirty="0"/>
              <a:t>Sing unto him a new song; play skilfully with a loud noise.</a:t>
            </a:r>
          </a:p>
          <a:p>
            <a:pPr marL="0" indent="0">
              <a:buNone/>
            </a:pPr>
            <a:endParaRPr lang="en-US" dirty="0"/>
          </a:p>
          <a:p>
            <a:pPr marL="0" indent="0" fontAlgn="base">
              <a:buNone/>
            </a:pPr>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BD04FE8-4305-40F6-960E-061A80992DCB}"/>
                  </a:ext>
                </a:extLst>
              </p14:cNvPr>
              <p14:cNvContentPartPr/>
              <p14:nvPr/>
            </p14:nvContentPartPr>
            <p14:xfrm>
              <a:off x="1172046" y="1703335"/>
              <a:ext cx="360" cy="360"/>
            </p14:xfrm>
          </p:contentPart>
        </mc:Choice>
        <mc:Fallback xmlns="">
          <p:pic>
            <p:nvPicPr>
              <p:cNvPr id="4" name="Ink 3">
                <a:extLst>
                  <a:ext uri="{FF2B5EF4-FFF2-40B4-BE49-F238E27FC236}">
                    <a16:creationId xmlns:a16="http://schemas.microsoft.com/office/drawing/2014/main" id="{5BD04FE8-4305-40F6-960E-061A80992DCB}"/>
                  </a:ext>
                </a:extLst>
              </p:cNvPr>
              <p:cNvPicPr/>
              <p:nvPr/>
            </p:nvPicPr>
            <p:blipFill>
              <a:blip r:embed="rId3"/>
              <a:stretch>
                <a:fillRect/>
              </a:stretch>
            </p:blipFill>
            <p:spPr>
              <a:xfrm>
                <a:off x="1163046" y="16943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3EC87C5-2A8A-4013-B208-8EB289FB199B}"/>
                  </a:ext>
                </a:extLst>
              </p14:cNvPr>
              <p14:cNvContentPartPr/>
              <p14:nvPr/>
            </p14:nvContentPartPr>
            <p14:xfrm>
              <a:off x="8948406" y="991975"/>
              <a:ext cx="360" cy="360"/>
            </p14:xfrm>
          </p:contentPart>
        </mc:Choice>
        <mc:Fallback xmlns="">
          <p:pic>
            <p:nvPicPr>
              <p:cNvPr id="5" name="Ink 4">
                <a:extLst>
                  <a:ext uri="{FF2B5EF4-FFF2-40B4-BE49-F238E27FC236}">
                    <a16:creationId xmlns:a16="http://schemas.microsoft.com/office/drawing/2014/main" id="{23EC87C5-2A8A-4013-B208-8EB289FB199B}"/>
                  </a:ext>
                </a:extLst>
              </p:cNvPr>
              <p:cNvPicPr/>
              <p:nvPr/>
            </p:nvPicPr>
            <p:blipFill>
              <a:blip r:embed="rId3"/>
              <a:stretch>
                <a:fillRect/>
              </a:stretch>
            </p:blipFill>
            <p:spPr>
              <a:xfrm>
                <a:off x="8939406" y="9833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8F717BC-9E3B-4F73-BC64-8BFAA765E2EE}"/>
                  </a:ext>
                </a:extLst>
              </p14:cNvPr>
              <p14:cNvContentPartPr/>
              <p14:nvPr/>
            </p14:nvContentPartPr>
            <p14:xfrm>
              <a:off x="8737446" y="929695"/>
              <a:ext cx="360" cy="360"/>
            </p14:xfrm>
          </p:contentPart>
        </mc:Choice>
        <mc:Fallback xmlns="">
          <p:pic>
            <p:nvPicPr>
              <p:cNvPr id="6" name="Ink 5">
                <a:extLst>
                  <a:ext uri="{FF2B5EF4-FFF2-40B4-BE49-F238E27FC236}">
                    <a16:creationId xmlns:a16="http://schemas.microsoft.com/office/drawing/2014/main" id="{78F717BC-9E3B-4F73-BC64-8BFAA765E2EE}"/>
                  </a:ext>
                </a:extLst>
              </p:cNvPr>
              <p:cNvPicPr/>
              <p:nvPr/>
            </p:nvPicPr>
            <p:blipFill>
              <a:blip r:embed="rId3"/>
              <a:stretch>
                <a:fillRect/>
              </a:stretch>
            </p:blipFill>
            <p:spPr>
              <a:xfrm>
                <a:off x="8728446" y="9210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B50EB79-0C09-48B3-8365-51413D09C965}"/>
                  </a:ext>
                </a:extLst>
              </p14:cNvPr>
              <p14:cNvContentPartPr/>
              <p14:nvPr/>
            </p14:nvContentPartPr>
            <p14:xfrm>
              <a:off x="2274006" y="1679935"/>
              <a:ext cx="8280" cy="360"/>
            </p14:xfrm>
          </p:contentPart>
        </mc:Choice>
        <mc:Fallback xmlns="">
          <p:pic>
            <p:nvPicPr>
              <p:cNvPr id="7" name="Ink 6">
                <a:extLst>
                  <a:ext uri="{FF2B5EF4-FFF2-40B4-BE49-F238E27FC236}">
                    <a16:creationId xmlns:a16="http://schemas.microsoft.com/office/drawing/2014/main" id="{EB50EB79-0C09-48B3-8365-51413D09C965}"/>
                  </a:ext>
                </a:extLst>
              </p:cNvPr>
              <p:cNvPicPr/>
              <p:nvPr/>
            </p:nvPicPr>
            <p:blipFill>
              <a:blip r:embed="rId7"/>
              <a:stretch>
                <a:fillRect/>
              </a:stretch>
            </p:blipFill>
            <p:spPr>
              <a:xfrm>
                <a:off x="2265366" y="1671295"/>
                <a:ext cx="25920" cy="18000"/>
              </a:xfrm>
              <a:prstGeom prst="rect">
                <a:avLst/>
              </a:prstGeom>
            </p:spPr>
          </p:pic>
        </mc:Fallback>
      </mc:AlternateContent>
    </p:spTree>
    <p:extLst>
      <p:ext uri="{BB962C8B-B14F-4D97-AF65-F5344CB8AC3E}">
        <p14:creationId xmlns:p14="http://schemas.microsoft.com/office/powerpoint/2010/main" val="3190894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006DF4-EAEE-AD4A-87E1-652C10624B15}"/>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Teach the Children Ways to Serve</a:t>
            </a:r>
          </a:p>
        </p:txBody>
      </p:sp>
      <p:graphicFrame>
        <p:nvGraphicFramePr>
          <p:cNvPr id="5" name="Content Placeholder 2">
            <a:extLst>
              <a:ext uri="{FF2B5EF4-FFF2-40B4-BE49-F238E27FC236}">
                <a16:creationId xmlns:a16="http://schemas.microsoft.com/office/drawing/2014/main" id="{4F70D463-E2D3-4806-A13F-87643C5A2BE6}"/>
              </a:ext>
            </a:extLst>
          </p:cNvPr>
          <p:cNvGraphicFramePr>
            <a:graphicFrameLocks noGrp="1"/>
          </p:cNvGraphicFramePr>
          <p:nvPr>
            <p:ph idx="1"/>
            <p:extLst>
              <p:ext uri="{D42A27DB-BD31-4B8C-83A1-F6EECF244321}">
                <p14:modId xmlns:p14="http://schemas.microsoft.com/office/powerpoint/2010/main" val="344843496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69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CCE1B1-A7E2-4E6F-A7EC-D623C33CCE5E}"/>
              </a:ext>
            </a:extLst>
          </p:cNvPr>
          <p:cNvSpPr>
            <a:spLocks noGrp="1"/>
          </p:cNvSpPr>
          <p:nvPr>
            <p:ph type="title"/>
          </p:nvPr>
        </p:nvSpPr>
        <p:spPr>
          <a:xfrm>
            <a:off x="640079" y="2053641"/>
            <a:ext cx="3669161" cy="2760098"/>
          </a:xfrm>
        </p:spPr>
        <p:txBody>
          <a:bodyPr>
            <a:normAutofit/>
          </a:bodyPr>
          <a:lstStyle/>
          <a:p>
            <a:r>
              <a:rPr lang="en-US">
                <a:solidFill>
                  <a:srgbClr val="FFFFFF"/>
                </a:solidFill>
              </a:rPr>
              <a:t>Question 6</a:t>
            </a:r>
            <a:br>
              <a:rPr lang="en-US">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38134642-5E70-4019-B33A-051EBDE98CDF}"/>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Why should we sing a new song to the Lord?</a:t>
            </a:r>
          </a:p>
        </p:txBody>
      </p:sp>
    </p:spTree>
    <p:extLst>
      <p:ext uri="{BB962C8B-B14F-4D97-AF65-F5344CB8AC3E}">
        <p14:creationId xmlns:p14="http://schemas.microsoft.com/office/powerpoint/2010/main" val="2890963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70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1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95E59CC-7059-4455-9789-EDFBBE8F5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 t="7983" r="60644" b="14447"/>
          <a:stretch/>
        </p:blipFill>
        <p:spPr>
          <a:xfrm>
            <a:off x="2777490" y="2"/>
            <a:ext cx="6185757" cy="6857999"/>
          </a:xfrm>
          <a:custGeom>
            <a:avLst/>
            <a:gdLst>
              <a:gd name="connsiteX0" fmla="*/ 0 w 9414510"/>
              <a:gd name="connsiteY0" fmla="*/ 0 h 6857999"/>
              <a:gd name="connsiteX1" fmla="*/ 9414510 w 9414510"/>
              <a:gd name="connsiteY1" fmla="*/ 0 h 6857999"/>
              <a:gd name="connsiteX2" fmla="*/ 9414510 w 9414510"/>
              <a:gd name="connsiteY2" fmla="*/ 6857999 h 6857999"/>
              <a:gd name="connsiteX3" fmla="*/ 0 w 941451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9414510" h="6857999">
                <a:moveTo>
                  <a:pt x="0" y="0"/>
                </a:moveTo>
                <a:lnTo>
                  <a:pt x="9414510" y="0"/>
                </a:lnTo>
                <a:lnTo>
                  <a:pt x="9414510" y="6857999"/>
                </a:lnTo>
                <a:lnTo>
                  <a:pt x="0" y="6857999"/>
                </a:lnTo>
                <a:close/>
              </a:path>
            </a:pathLst>
          </a:custGeom>
        </p:spPr>
      </p:pic>
      <p:sp>
        <p:nvSpPr>
          <p:cNvPr id="3" name="Content Placeholder 2">
            <a:extLst>
              <a:ext uri="{FF2B5EF4-FFF2-40B4-BE49-F238E27FC236}">
                <a16:creationId xmlns:a16="http://schemas.microsoft.com/office/drawing/2014/main" id="{1C5633EB-608B-485A-A3A3-7EC15774F830}"/>
              </a:ext>
            </a:extLst>
          </p:cNvPr>
          <p:cNvSpPr>
            <a:spLocks noGrp="1"/>
          </p:cNvSpPr>
          <p:nvPr>
            <p:ph idx="1"/>
          </p:nvPr>
        </p:nvSpPr>
        <p:spPr>
          <a:xfrm>
            <a:off x="6305550" y="1032987"/>
            <a:ext cx="5246370" cy="4792027"/>
          </a:xfrm>
        </p:spPr>
        <p:txBody>
          <a:bodyPr anchor="ctr">
            <a:normAutofit/>
          </a:bodyPr>
          <a:lstStyle/>
          <a:p>
            <a:r>
              <a:rPr lang="en-US" sz="2400">
                <a:solidFill>
                  <a:srgbClr val="FFFFFF"/>
                </a:solidFill>
              </a:rPr>
              <a:t>SO WHAT IS YOUR SONG?</a:t>
            </a:r>
          </a:p>
        </p:txBody>
      </p:sp>
    </p:spTree>
    <p:extLst>
      <p:ext uri="{BB962C8B-B14F-4D97-AF65-F5344CB8AC3E}">
        <p14:creationId xmlns:p14="http://schemas.microsoft.com/office/powerpoint/2010/main" val="278246173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C39599-534B-FF45-9A7B-EB52EF25BDEB}"/>
              </a:ext>
            </a:extLst>
          </p:cNvPr>
          <p:cNvSpPr>
            <a:spLocks noGrp="1"/>
          </p:cNvSpPr>
          <p:nvPr>
            <p:ph type="title"/>
          </p:nvPr>
        </p:nvSpPr>
        <p:spPr>
          <a:xfrm>
            <a:off x="863029" y="1012004"/>
            <a:ext cx="3416158" cy="4795408"/>
          </a:xfrm>
        </p:spPr>
        <p:txBody>
          <a:bodyPr>
            <a:normAutofit/>
          </a:bodyPr>
          <a:lstStyle/>
          <a:p>
            <a:r>
              <a:rPr lang="en-US" b="1">
                <a:solidFill>
                  <a:srgbClr val="FFFFFF"/>
                </a:solidFill>
              </a:rPr>
              <a:t>          Show Humility, Display Gods Love</a:t>
            </a:r>
            <a:br>
              <a:rPr lang="en-US" b="1">
                <a:solidFill>
                  <a:srgbClr val="FFFFFF"/>
                </a:solidFill>
              </a:rPr>
            </a:br>
            <a:endParaRPr lang="en-US" b="1">
              <a:solidFill>
                <a:srgbClr val="FFFFFF"/>
              </a:solidFill>
            </a:endParaRPr>
          </a:p>
        </p:txBody>
      </p:sp>
      <p:graphicFrame>
        <p:nvGraphicFramePr>
          <p:cNvPr id="5" name="Content Placeholder 2">
            <a:extLst>
              <a:ext uri="{FF2B5EF4-FFF2-40B4-BE49-F238E27FC236}">
                <a16:creationId xmlns:a16="http://schemas.microsoft.com/office/drawing/2014/main" id="{0DDB4BC2-CCDB-48C3-B0EC-6A043B9E7CDA}"/>
              </a:ext>
            </a:extLst>
          </p:cNvPr>
          <p:cNvGraphicFramePr>
            <a:graphicFrameLocks noGrp="1"/>
          </p:cNvGraphicFramePr>
          <p:nvPr>
            <p:ph idx="1"/>
            <p:extLst>
              <p:ext uri="{D42A27DB-BD31-4B8C-83A1-F6EECF244321}">
                <p14:modId xmlns:p14="http://schemas.microsoft.com/office/powerpoint/2010/main" val="176540754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83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82F5E6-464E-7043-B579-8681AAF1BA17}"/>
              </a:ext>
            </a:extLst>
          </p:cNvPr>
          <p:cNvSpPr>
            <a:spLocks noGrp="1"/>
          </p:cNvSpPr>
          <p:nvPr>
            <p:ph type="title"/>
          </p:nvPr>
        </p:nvSpPr>
        <p:spPr>
          <a:xfrm>
            <a:off x="934872" y="982272"/>
            <a:ext cx="3388419" cy="4560970"/>
          </a:xfrm>
        </p:spPr>
        <p:txBody>
          <a:bodyPr>
            <a:normAutofit/>
          </a:bodyPr>
          <a:lstStyle/>
          <a:p>
            <a:r>
              <a:rPr lang="en-US" sz="4000" b="1">
                <a:solidFill>
                  <a:srgbClr val="FFFFFF"/>
                </a:solidFill>
              </a:rPr>
              <a:t>Show them that God is Love</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46A8AA7C-A4BA-AD4C-91D5-A0F72651ECCD}"/>
              </a:ext>
            </a:extLst>
          </p:cNvPr>
          <p:cNvSpPr>
            <a:spLocks noGrp="1"/>
          </p:cNvSpPr>
          <p:nvPr>
            <p:ph idx="1"/>
          </p:nvPr>
        </p:nvSpPr>
        <p:spPr>
          <a:xfrm>
            <a:off x="5221862" y="1719618"/>
            <a:ext cx="5948831" cy="4334629"/>
          </a:xfrm>
        </p:spPr>
        <p:txBody>
          <a:bodyPr anchor="ctr">
            <a:normAutofit/>
          </a:bodyPr>
          <a:lstStyle/>
          <a:p>
            <a:r>
              <a:rPr lang="en-US" sz="2400">
                <a:solidFill>
                  <a:srgbClr val="FEFFFF"/>
                </a:solidFill>
              </a:rPr>
              <a:t>Sing songs that display God’s undying love. Write them down, help them memorize them. Explain that God loved us so much that He gave His son for us!</a:t>
            </a:r>
          </a:p>
          <a:p>
            <a:r>
              <a:rPr lang="en-US" sz="2400">
                <a:solidFill>
                  <a:srgbClr val="FEFFFF"/>
                </a:solidFill>
              </a:rPr>
              <a:t>For God so loved the world that He gave His only begotten son, that whosoever believeth in Him should not perish, but have ever lasting life. John 3:16</a:t>
            </a:r>
          </a:p>
          <a:p>
            <a:endParaRPr lang="en-US" sz="2400">
              <a:solidFill>
                <a:srgbClr val="FEFFFF"/>
              </a:solidFill>
            </a:endParaRPr>
          </a:p>
          <a:p>
            <a:endParaRPr lang="en-US" sz="2400">
              <a:solidFill>
                <a:srgbClr val="FEFFFF"/>
              </a:solidFill>
            </a:endParaRPr>
          </a:p>
        </p:txBody>
      </p:sp>
    </p:spTree>
    <p:extLst>
      <p:ext uri="{BB962C8B-B14F-4D97-AF65-F5344CB8AC3E}">
        <p14:creationId xmlns:p14="http://schemas.microsoft.com/office/powerpoint/2010/main" val="154019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47E237-D7D1-4B43-BB68-5F76F3E01495}"/>
              </a:ext>
            </a:extLst>
          </p:cNvPr>
          <p:cNvSpPr>
            <a:spLocks noGrp="1"/>
          </p:cNvSpPr>
          <p:nvPr>
            <p:ph type="title"/>
          </p:nvPr>
        </p:nvSpPr>
        <p:spPr>
          <a:xfrm>
            <a:off x="640079" y="2053641"/>
            <a:ext cx="3669161" cy="2760098"/>
          </a:xfrm>
        </p:spPr>
        <p:txBody>
          <a:bodyPr>
            <a:normAutofit/>
          </a:bodyPr>
          <a:lstStyle/>
          <a:p>
            <a:r>
              <a:rPr lang="en-US" b="1">
                <a:solidFill>
                  <a:srgbClr val="FFFFFF"/>
                </a:solidFill>
              </a:rPr>
              <a:t>Discuss Being God’s Servant Can Be Difficult </a:t>
            </a:r>
          </a:p>
        </p:txBody>
      </p:sp>
      <p:sp>
        <p:nvSpPr>
          <p:cNvPr id="3" name="Content Placeholder 2">
            <a:extLst>
              <a:ext uri="{FF2B5EF4-FFF2-40B4-BE49-F238E27FC236}">
                <a16:creationId xmlns:a16="http://schemas.microsoft.com/office/drawing/2014/main" id="{66F6BFCB-3BB8-854F-B9F0-9D2698ABBADB}"/>
              </a:ext>
            </a:extLst>
          </p:cNvPr>
          <p:cNvSpPr>
            <a:spLocks noGrp="1"/>
          </p:cNvSpPr>
          <p:nvPr>
            <p:ph idx="1"/>
          </p:nvPr>
        </p:nvSpPr>
        <p:spPr>
          <a:xfrm>
            <a:off x="6090574" y="801866"/>
            <a:ext cx="5306084" cy="5230634"/>
          </a:xfrm>
        </p:spPr>
        <p:txBody>
          <a:bodyPr anchor="ctr">
            <a:normAutofit/>
          </a:bodyPr>
          <a:lstStyle/>
          <a:p>
            <a:r>
              <a:rPr lang="en-US" dirty="0">
                <a:solidFill>
                  <a:srgbClr val="000000"/>
                </a:solidFill>
              </a:rPr>
              <a:t>Remind our children that they must always strive to do what is right, even if they lose friends. A true friend will tell the truth, even if they don’t like it! They are honest and accepting. </a:t>
            </a:r>
          </a:p>
          <a:p>
            <a:r>
              <a:rPr lang="en-US" dirty="0">
                <a:solidFill>
                  <a:srgbClr val="000000"/>
                </a:solidFill>
              </a:rPr>
              <a:t>Jesus is our true friend, and will never leave or forsake us. Deuteronomy 31:6</a:t>
            </a:r>
          </a:p>
        </p:txBody>
      </p:sp>
    </p:spTree>
    <p:extLst>
      <p:ext uri="{BB962C8B-B14F-4D97-AF65-F5344CB8AC3E}">
        <p14:creationId xmlns:p14="http://schemas.microsoft.com/office/powerpoint/2010/main" val="407850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C248699-603E-4A40-8893-A2166C33AB4A}"/>
              </a:ext>
            </a:extLst>
          </p:cNvPr>
          <p:cNvSpPr>
            <a:spLocks noGrp="1"/>
          </p:cNvSpPr>
          <p:nvPr>
            <p:ph type="title"/>
          </p:nvPr>
        </p:nvSpPr>
        <p:spPr>
          <a:xfrm>
            <a:off x="934872" y="982272"/>
            <a:ext cx="3388419" cy="4560970"/>
          </a:xfrm>
        </p:spPr>
        <p:txBody>
          <a:bodyPr>
            <a:normAutofit/>
          </a:bodyPr>
          <a:lstStyle/>
          <a:p>
            <a:r>
              <a:rPr lang="en-US" sz="4000" b="1">
                <a:solidFill>
                  <a:srgbClr val="FFFFFF"/>
                </a:solidFill>
              </a:rPr>
              <a:t>Allow Our Children To Be Themselves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AE83311D-0F2A-AB4D-901D-1D896770AE5E}"/>
              </a:ext>
            </a:extLst>
          </p:cNvPr>
          <p:cNvSpPr>
            <a:spLocks noGrp="1"/>
          </p:cNvSpPr>
          <p:nvPr>
            <p:ph idx="1"/>
          </p:nvPr>
        </p:nvSpPr>
        <p:spPr>
          <a:xfrm>
            <a:off x="5221862" y="1719618"/>
            <a:ext cx="5948831" cy="4334629"/>
          </a:xfrm>
        </p:spPr>
        <p:txBody>
          <a:bodyPr anchor="ctr">
            <a:normAutofit/>
          </a:bodyPr>
          <a:lstStyle/>
          <a:p>
            <a:r>
              <a:rPr lang="en-US" sz="3200" dirty="0">
                <a:solidFill>
                  <a:srgbClr val="FEFFFF"/>
                </a:solidFill>
              </a:rPr>
              <a:t>Remember to always allow our children to come to us, no matter what.  Our door is always open allowing them to be themselves and ask difficult questions. </a:t>
            </a:r>
          </a:p>
          <a:p>
            <a:r>
              <a:rPr lang="en-US" sz="3200" dirty="0">
                <a:solidFill>
                  <a:srgbClr val="FEFFFF"/>
                </a:solidFill>
              </a:rPr>
              <a:t>Jesus is the door that is always open to us. </a:t>
            </a:r>
          </a:p>
          <a:p>
            <a:endParaRPr lang="en-US" sz="2400" dirty="0">
              <a:solidFill>
                <a:srgbClr val="FEFFFF"/>
              </a:solidFill>
            </a:endParaRPr>
          </a:p>
        </p:txBody>
      </p:sp>
    </p:spTree>
    <p:extLst>
      <p:ext uri="{BB962C8B-B14F-4D97-AF65-F5344CB8AC3E}">
        <p14:creationId xmlns:p14="http://schemas.microsoft.com/office/powerpoint/2010/main" val="141275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936D2E7-F353-409C-9E13-3D88CCE948A4}"/>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GOD’S JUST SERVANT</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E13F622A-6600-4165-8B30-26068AAFC7BC}"/>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Senior High Lesson</a:t>
            </a:r>
          </a:p>
          <a:p>
            <a:pPr lvl="1"/>
            <a:r>
              <a:rPr lang="en-US" dirty="0">
                <a:solidFill>
                  <a:srgbClr val="FEFFFF"/>
                </a:solidFill>
              </a:rPr>
              <a:t>Dr. Jane Crossley</a:t>
            </a:r>
          </a:p>
          <a:p>
            <a:pPr lvl="1"/>
            <a:r>
              <a:rPr lang="en-US" dirty="0"/>
              <a:t>ARE YOU THE RIGHT ONE  TO LEAD ?</a:t>
            </a:r>
            <a:br>
              <a:rPr lang="en-US" dirty="0"/>
            </a:br>
            <a:endParaRPr lang="en-US" dirty="0">
              <a:solidFill>
                <a:srgbClr val="FEFFFF"/>
              </a:solidFill>
            </a:endParaRPr>
          </a:p>
        </p:txBody>
      </p:sp>
    </p:spTree>
    <p:extLst>
      <p:ext uri="{BB962C8B-B14F-4D97-AF65-F5344CB8AC3E}">
        <p14:creationId xmlns:p14="http://schemas.microsoft.com/office/powerpoint/2010/main" val="3006168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2110</Words>
  <Application>Microsoft Office PowerPoint</Application>
  <PresentationFormat>Widescreen</PresentationFormat>
  <Paragraphs>198</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GOD’S JUST SERVANT</vt:lpstr>
      <vt:lpstr>Ways To Train Our Children To Be Good Church Leaders  </vt:lpstr>
      <vt:lpstr>Teach Children How to Serve In The                              Church</vt:lpstr>
      <vt:lpstr>Teach the Children Ways to Serve</vt:lpstr>
      <vt:lpstr>          Show Humility, Display Gods Love </vt:lpstr>
      <vt:lpstr>Show them that God is Love</vt:lpstr>
      <vt:lpstr>Discuss Being God’s Servant Can Be Difficult </vt:lpstr>
      <vt:lpstr>Allow Our Children To Be Themselves</vt:lpstr>
      <vt:lpstr>GOD’S JUST SERVANT</vt:lpstr>
      <vt:lpstr>ARE YOU THE RIGHT ONE  TO LEAD ? </vt:lpstr>
      <vt:lpstr>                         ARE YOU THE RIGHT                                 ONE TO LEAD? </vt:lpstr>
      <vt:lpstr>OBJECTIVES</vt:lpstr>
      <vt:lpstr>PURPOSE OF THE PASSAGE OF ISAIAH 42</vt:lpstr>
      <vt:lpstr>CHARACTERISTICS OF THE ONE TO LEAD AS CHRISTIAN YOUNG LEADERS</vt:lpstr>
      <vt:lpstr>LET US BE THE RIGHT LEADER BY LEADING LIKE JESUS  </vt:lpstr>
      <vt:lpstr>GOD’S JUST SERVANT</vt:lpstr>
      <vt:lpstr>GOD’S JUST SERVANT</vt:lpstr>
      <vt:lpstr>GOD’S JUST SERVANT</vt:lpstr>
      <vt:lpstr>GOD’S JUST SERVANT</vt:lpstr>
      <vt:lpstr>GOD’S JUST SERVANT</vt:lpstr>
      <vt:lpstr>GOD’S JUST SERVANT</vt:lpstr>
      <vt:lpstr>GOD’S JUST SERVANT</vt:lpstr>
      <vt:lpstr>GOD’S JUST SERVANT</vt:lpstr>
      <vt:lpstr>GOD’S JUST SERVANT</vt:lpstr>
      <vt:lpstr>GOD’S JUST SERVANT</vt:lpstr>
      <vt:lpstr>GOD’S JUST SERVANT</vt:lpstr>
      <vt:lpstr>GOD’S JUST SERVANT</vt:lpstr>
      <vt:lpstr>GOD’S JUST SERVANT</vt:lpstr>
      <vt:lpstr>GOD’S JUST SERVANT</vt:lpstr>
      <vt:lpstr>GOD’S JUST SERVANT</vt:lpstr>
      <vt:lpstr>GOD’S JUST SERVANT</vt:lpstr>
      <vt:lpstr>GOD’S JUST SERVANT</vt:lpstr>
      <vt:lpstr>GOD’S JUST SERVANT</vt:lpstr>
      <vt:lpstr>III. Hope For the Nations Isaiah 42:8-9</vt:lpstr>
      <vt:lpstr>Prophet Isaiah extends HOPE  </vt:lpstr>
      <vt:lpstr>GOD’S JUST SERVANT</vt:lpstr>
      <vt:lpstr>I AM THAT I AM that is my name  He revealed himself to Moses Exodus 33:14</vt:lpstr>
      <vt:lpstr>“Behold, I will do a new thing” Isaiah 43:19</vt:lpstr>
      <vt:lpstr>“Sing unto the Lord a NEW SONG" Psalms 33:3 Let us celebrate the Victory over Coronavirus!</vt:lpstr>
      <vt:lpstr>Question 6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JUST SERVANT</dc:title>
  <dc:creator>Bernard Verner</dc:creator>
  <cp:lastModifiedBy>Bernard Verner</cp:lastModifiedBy>
  <cp:revision>2</cp:revision>
  <dcterms:created xsi:type="dcterms:W3CDTF">2020-04-05T12:53:39Z</dcterms:created>
  <dcterms:modified xsi:type="dcterms:W3CDTF">2020-04-05T12:59:15Z</dcterms:modified>
</cp:coreProperties>
</file>